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6" r:id="rId4"/>
    <p:sldId id="258" r:id="rId5"/>
    <p:sldId id="259" r:id="rId6"/>
    <p:sldId id="260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E0DF4-8F4F-4AB2-A346-AE3B63A5582D}" v="120" dt="2022-05-13T15:56:3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FCE0DF4-8F4F-4AB2-A346-AE3B63A5582D}"/>
    <pc:docChg chg="custSel addSld delSld modSld sldOrd">
      <pc:chgData name="이 호진" userId="e7b51f9e24c37788" providerId="LiveId" clId="{8FCE0DF4-8F4F-4AB2-A346-AE3B63A5582D}" dt="2022-06-03T01:36:10.943" v="1121" actId="113"/>
      <pc:docMkLst>
        <pc:docMk/>
      </pc:docMkLst>
      <pc:sldChg chg="modSp mod">
        <pc:chgData name="이 호진" userId="e7b51f9e24c37788" providerId="LiveId" clId="{8FCE0DF4-8F4F-4AB2-A346-AE3B63A5582D}" dt="2022-06-03T01:36:03.524" v="1120" actId="207"/>
        <pc:sldMkLst>
          <pc:docMk/>
          <pc:sldMk cId="2184666338" sldId="256"/>
        </pc:sldMkLst>
        <pc:spChg chg="mod">
          <ac:chgData name="이 호진" userId="e7b51f9e24c37788" providerId="LiveId" clId="{8FCE0DF4-8F4F-4AB2-A346-AE3B63A5582D}" dt="2022-06-03T01:36:03.524" v="1120" actId="207"/>
          <ac:spMkLst>
            <pc:docMk/>
            <pc:sldMk cId="2184666338" sldId="256"/>
            <ac:spMk id="2" creationId="{D4B79847-77CB-46D3-9B0A-5DF5E77B6FD6}"/>
          </ac:spMkLst>
        </pc:spChg>
        <pc:spChg chg="mod">
          <ac:chgData name="이 호진" userId="e7b51f9e24c37788" providerId="LiveId" clId="{8FCE0DF4-8F4F-4AB2-A346-AE3B63A5582D}" dt="2022-06-03T01:34:25.377" v="1119" actId="207"/>
          <ac:spMkLst>
            <pc:docMk/>
            <pc:sldMk cId="2184666338" sldId="256"/>
            <ac:spMk id="3" creationId="{3D97BFCF-AE0B-4F28-AEDD-E613B47EADB6}"/>
          </ac:spMkLst>
        </pc:spChg>
        <pc:spChg chg="mod">
          <ac:chgData name="이 호진" userId="e7b51f9e24c37788" providerId="LiveId" clId="{8FCE0DF4-8F4F-4AB2-A346-AE3B63A5582D}" dt="2022-05-13T15:53:19.771" v="743" actId="1076"/>
          <ac:spMkLst>
            <pc:docMk/>
            <pc:sldMk cId="2184666338" sldId="256"/>
            <ac:spMk id="10" creationId="{702FECA5-1E24-4613-BEBE-E18F58C8ECDC}"/>
          </ac:spMkLst>
        </pc:spChg>
      </pc:sldChg>
      <pc:sldChg chg="addSp delSp modSp mod ord">
        <pc:chgData name="이 호진" userId="e7b51f9e24c37788" providerId="LiveId" clId="{8FCE0DF4-8F4F-4AB2-A346-AE3B63A5582D}" dt="2022-05-13T15:52:57.564" v="740" actId="6549"/>
        <pc:sldMkLst>
          <pc:docMk/>
          <pc:sldMk cId="396622824" sldId="257"/>
        </pc:sldMkLst>
        <pc:spChg chg="mod">
          <ac:chgData name="이 호진" userId="e7b51f9e24c37788" providerId="LiveId" clId="{8FCE0DF4-8F4F-4AB2-A346-AE3B63A5582D}" dt="2022-05-13T15:50:22.354" v="447" actId="14100"/>
          <ac:spMkLst>
            <pc:docMk/>
            <pc:sldMk cId="396622824" sldId="257"/>
            <ac:spMk id="2" creationId="{D15673A4-D540-4C97-86CF-31BD3E3F1A8A}"/>
          </ac:spMkLst>
        </pc:spChg>
        <pc:spChg chg="add mod">
          <ac:chgData name="이 호진" userId="e7b51f9e24c37788" providerId="LiveId" clId="{8FCE0DF4-8F4F-4AB2-A346-AE3B63A5582D}" dt="2022-05-13T15:50:48.690" v="533" actId="1076"/>
          <ac:spMkLst>
            <pc:docMk/>
            <pc:sldMk cId="396622824" sldId="257"/>
            <ac:spMk id="3" creationId="{D50BA6DC-02E9-EF44-D13B-4CC735707058}"/>
          </ac:spMkLst>
        </pc:spChg>
        <pc:spChg chg="add mod">
          <ac:chgData name="이 호진" userId="e7b51f9e24c37788" providerId="LiveId" clId="{8FCE0DF4-8F4F-4AB2-A346-AE3B63A5582D}" dt="2022-05-13T15:51:53.315" v="635" actId="14100"/>
          <ac:spMkLst>
            <pc:docMk/>
            <pc:sldMk cId="396622824" sldId="257"/>
            <ac:spMk id="10" creationId="{F11BF11F-DD4C-C1BC-0DC0-180AB8208160}"/>
          </ac:spMkLst>
        </pc:spChg>
        <pc:spChg chg="add mod">
          <ac:chgData name="이 호진" userId="e7b51f9e24c37788" providerId="LiveId" clId="{8FCE0DF4-8F4F-4AB2-A346-AE3B63A5582D}" dt="2022-05-13T15:52:57.564" v="740" actId="6549"/>
          <ac:spMkLst>
            <pc:docMk/>
            <pc:sldMk cId="396622824" sldId="257"/>
            <ac:spMk id="15" creationId="{84405524-8465-7BB2-2B05-F777BF882CBF}"/>
          </ac:spMkLst>
        </pc:spChg>
        <pc:picChg chg="add mod">
          <ac:chgData name="이 호진" userId="e7b51f9e24c37788" providerId="LiveId" clId="{8FCE0DF4-8F4F-4AB2-A346-AE3B63A5582D}" dt="2022-05-13T15:51:54.358" v="636" actId="1076"/>
          <ac:picMkLst>
            <pc:docMk/>
            <pc:sldMk cId="396622824" sldId="257"/>
            <ac:picMk id="6" creationId="{43470960-EBCA-4C8B-05F2-BD47E18FEBBD}"/>
          </ac:picMkLst>
        </pc:picChg>
        <pc:picChg chg="add del mod">
          <ac:chgData name="이 호진" userId="e7b51f9e24c37788" providerId="LiveId" clId="{8FCE0DF4-8F4F-4AB2-A346-AE3B63A5582D}" dt="2022-05-13T15:52:08.537" v="640" actId="478"/>
          <ac:picMkLst>
            <pc:docMk/>
            <pc:sldMk cId="396622824" sldId="257"/>
            <ac:picMk id="12" creationId="{C4A4A94F-09FD-613E-7AD6-45FDE1E44307}"/>
          </ac:picMkLst>
        </pc:picChg>
        <pc:picChg chg="add mod">
          <ac:chgData name="이 호진" userId="e7b51f9e24c37788" providerId="LiveId" clId="{8FCE0DF4-8F4F-4AB2-A346-AE3B63A5582D}" dt="2022-05-13T15:52:25.849" v="645" actId="1076"/>
          <ac:picMkLst>
            <pc:docMk/>
            <pc:sldMk cId="396622824" sldId="257"/>
            <ac:picMk id="13" creationId="{C6413A01-AD29-CD0C-D611-3B049B686D20}"/>
          </ac:picMkLst>
        </pc:picChg>
        <pc:picChg chg="del mod">
          <ac:chgData name="이 호진" userId="e7b51f9e24c37788" providerId="LiveId" clId="{8FCE0DF4-8F4F-4AB2-A346-AE3B63A5582D}" dt="2022-05-13T15:52:20.316" v="642" actId="478"/>
          <ac:picMkLst>
            <pc:docMk/>
            <pc:sldMk cId="396622824" sldId="257"/>
            <ac:picMk id="1026" creationId="{3CEA1F23-AB9B-47D2-A86B-0A7B61F49114}"/>
          </ac:picMkLst>
        </pc:picChg>
      </pc:sldChg>
      <pc:sldChg chg="addSp delSp modSp mod">
        <pc:chgData name="이 호진" userId="e7b51f9e24c37788" providerId="LiveId" clId="{8FCE0DF4-8F4F-4AB2-A346-AE3B63A5582D}" dt="2022-06-03T01:36:10.943" v="1121" actId="113"/>
        <pc:sldMkLst>
          <pc:docMk/>
          <pc:sldMk cId="1266211464" sldId="258"/>
        </pc:sldMkLst>
        <pc:spChg chg="add mod">
          <ac:chgData name="이 호진" userId="e7b51f9e24c37788" providerId="LiveId" clId="{8FCE0DF4-8F4F-4AB2-A346-AE3B63A5582D}" dt="2022-06-03T01:36:10.943" v="1121" actId="113"/>
          <ac:spMkLst>
            <pc:docMk/>
            <pc:sldMk cId="1266211464" sldId="258"/>
            <ac:spMk id="10" creationId="{CFECF719-A309-E5AE-6A4B-A2EA43C33D54}"/>
          </ac:spMkLst>
        </pc:spChg>
        <pc:picChg chg="add mod">
          <ac:chgData name="이 호진" userId="e7b51f9e24c37788" providerId="LiveId" clId="{8FCE0DF4-8F4F-4AB2-A346-AE3B63A5582D}" dt="2022-05-13T15:55:02.416" v="924" actId="1076"/>
          <ac:picMkLst>
            <pc:docMk/>
            <pc:sldMk cId="1266211464" sldId="258"/>
            <ac:picMk id="3" creationId="{26E53566-0401-EA9E-4806-4BDA9E8736E0}"/>
          </ac:picMkLst>
        </pc:picChg>
        <pc:picChg chg="add mod">
          <ac:chgData name="이 호진" userId="e7b51f9e24c37788" providerId="LiveId" clId="{8FCE0DF4-8F4F-4AB2-A346-AE3B63A5582D}" dt="2022-05-13T15:55:00.818" v="923" actId="1076"/>
          <ac:picMkLst>
            <pc:docMk/>
            <pc:sldMk cId="1266211464" sldId="258"/>
            <ac:picMk id="6" creationId="{51E519E8-6986-D292-8883-A5309DFB7D1A}"/>
          </ac:picMkLst>
        </pc:picChg>
        <pc:picChg chg="del mod">
          <ac:chgData name="이 호진" userId="e7b51f9e24c37788" providerId="LiveId" clId="{8FCE0DF4-8F4F-4AB2-A346-AE3B63A5582D}" dt="2022-05-13T15:54:52.490" v="918" actId="478"/>
          <ac:picMkLst>
            <pc:docMk/>
            <pc:sldMk cId="1266211464" sldId="258"/>
            <ac:picMk id="2050" creationId="{8152A66C-7F73-4950-A736-5F3A76D7D9BB}"/>
          </ac:picMkLst>
        </pc:picChg>
      </pc:sldChg>
      <pc:sldChg chg="addSp modSp mod">
        <pc:chgData name="이 호진" userId="e7b51f9e24c37788" providerId="LiveId" clId="{8FCE0DF4-8F4F-4AB2-A346-AE3B63A5582D}" dt="2022-05-13T15:56:37.289" v="1114" actId="1076"/>
        <pc:sldMkLst>
          <pc:docMk/>
          <pc:sldMk cId="2537293001" sldId="259"/>
        </pc:sldMkLst>
        <pc:spChg chg="add mod">
          <ac:chgData name="이 호진" userId="e7b51f9e24c37788" providerId="LiveId" clId="{8FCE0DF4-8F4F-4AB2-A346-AE3B63A5582D}" dt="2022-05-13T15:56:36.242" v="1113" actId="1076"/>
          <ac:spMkLst>
            <pc:docMk/>
            <pc:sldMk cId="2537293001" sldId="259"/>
            <ac:spMk id="2" creationId="{6D851134-8735-3476-DD52-E651FAAC0F36}"/>
          </ac:spMkLst>
        </pc:spChg>
        <pc:spChg chg="add mod">
          <ac:chgData name="이 호진" userId="e7b51f9e24c37788" providerId="LiveId" clId="{8FCE0DF4-8F4F-4AB2-A346-AE3B63A5582D}" dt="2022-05-13T15:56:34.331" v="1112" actId="14100"/>
          <ac:spMkLst>
            <pc:docMk/>
            <pc:sldMk cId="2537293001" sldId="259"/>
            <ac:spMk id="10" creationId="{D850988A-913B-5617-55BF-23AB9AE66675}"/>
          </ac:spMkLst>
        </pc:spChg>
        <pc:picChg chg="mod">
          <ac:chgData name="이 호진" userId="e7b51f9e24c37788" providerId="LiveId" clId="{8FCE0DF4-8F4F-4AB2-A346-AE3B63A5582D}" dt="2022-05-13T15:56:37.289" v="1114" actId="1076"/>
          <ac:picMkLst>
            <pc:docMk/>
            <pc:sldMk cId="2537293001" sldId="259"/>
            <ac:picMk id="3074" creationId="{A014AD2F-919A-4782-B4BF-29C8C31BAD13}"/>
          </ac:picMkLst>
        </pc:picChg>
        <pc:picChg chg="mod">
          <ac:chgData name="이 호진" userId="e7b51f9e24c37788" providerId="LiveId" clId="{8FCE0DF4-8F4F-4AB2-A346-AE3B63A5582D}" dt="2022-05-13T15:55:21.137" v="928" actId="1076"/>
          <ac:picMkLst>
            <pc:docMk/>
            <pc:sldMk cId="2537293001" sldId="259"/>
            <ac:picMk id="3076" creationId="{D99078E8-7CAE-4FF9-911D-33F672272BD5}"/>
          </ac:picMkLst>
        </pc:picChg>
      </pc:sldChg>
      <pc:sldChg chg="addSp modSp mod">
        <pc:chgData name="이 호진" userId="e7b51f9e24c37788" providerId="LiveId" clId="{8FCE0DF4-8F4F-4AB2-A346-AE3B63A5582D}" dt="2022-05-13T15:45:46.150" v="368" actId="1076"/>
        <pc:sldMkLst>
          <pc:docMk/>
          <pc:sldMk cId="3512325225" sldId="260"/>
        </pc:sldMkLst>
        <pc:spChg chg="mod">
          <ac:chgData name="이 호진" userId="e7b51f9e24c37788" providerId="LiveId" clId="{8FCE0DF4-8F4F-4AB2-A346-AE3B63A5582D}" dt="2022-05-13T15:44:15.743" v="98" actId="14100"/>
          <ac:spMkLst>
            <pc:docMk/>
            <pc:sldMk cId="3512325225" sldId="260"/>
            <ac:spMk id="2" creationId="{44D066F9-78C8-4410-A890-5907CF8C9E28}"/>
          </ac:spMkLst>
        </pc:spChg>
        <pc:spChg chg="add mod">
          <ac:chgData name="이 호진" userId="e7b51f9e24c37788" providerId="LiveId" clId="{8FCE0DF4-8F4F-4AB2-A346-AE3B63A5582D}" dt="2022-05-13T15:45:45.171" v="367" actId="1076"/>
          <ac:spMkLst>
            <pc:docMk/>
            <pc:sldMk cId="3512325225" sldId="260"/>
            <ac:spMk id="3" creationId="{5837BE2E-34C8-6FD1-CCBB-4C803D3A60BF}"/>
          </ac:spMkLst>
        </pc:spChg>
        <pc:picChg chg="mod">
          <ac:chgData name="이 호진" userId="e7b51f9e24c37788" providerId="LiveId" clId="{8FCE0DF4-8F4F-4AB2-A346-AE3B63A5582D}" dt="2022-05-13T15:45:46.150" v="368" actId="1076"/>
          <ac:picMkLst>
            <pc:docMk/>
            <pc:sldMk cId="3512325225" sldId="260"/>
            <ac:picMk id="4100" creationId="{E1AF3977-2087-44B8-8881-3C3967E567E4}"/>
          </ac:picMkLst>
        </pc:picChg>
      </pc:sldChg>
      <pc:sldChg chg="del">
        <pc:chgData name="이 호진" userId="e7b51f9e24c37788" providerId="LiveId" clId="{8FCE0DF4-8F4F-4AB2-A346-AE3B63A5582D}" dt="2022-05-18T15:09:39.693" v="1116" actId="47"/>
        <pc:sldMkLst>
          <pc:docMk/>
          <pc:sldMk cId="4011060249" sldId="261"/>
        </pc:sldMkLst>
      </pc:sldChg>
      <pc:sldChg chg="del">
        <pc:chgData name="이 호진" userId="e7b51f9e24c37788" providerId="LiveId" clId="{8FCE0DF4-8F4F-4AB2-A346-AE3B63A5582D}" dt="2022-05-13T15:56:51.078" v="1115" actId="47"/>
        <pc:sldMkLst>
          <pc:docMk/>
          <pc:sldMk cId="375573434" sldId="262"/>
        </pc:sldMkLst>
      </pc:sldChg>
      <pc:sldChg chg="del">
        <pc:chgData name="이 호진" userId="e7b51f9e24c37788" providerId="LiveId" clId="{8FCE0DF4-8F4F-4AB2-A346-AE3B63A5582D}" dt="2022-05-13T15:56:51.078" v="1115" actId="47"/>
        <pc:sldMkLst>
          <pc:docMk/>
          <pc:sldMk cId="4160811925" sldId="263"/>
        </pc:sldMkLst>
      </pc:sldChg>
      <pc:sldChg chg="del">
        <pc:chgData name="이 호진" userId="e7b51f9e24c37788" providerId="LiveId" clId="{8FCE0DF4-8F4F-4AB2-A346-AE3B63A5582D}" dt="2022-05-13T15:56:51.078" v="1115" actId="47"/>
        <pc:sldMkLst>
          <pc:docMk/>
          <pc:sldMk cId="113142404" sldId="264"/>
        </pc:sldMkLst>
      </pc:sldChg>
      <pc:sldChg chg="del">
        <pc:chgData name="이 호진" userId="e7b51f9e24c37788" providerId="LiveId" clId="{8FCE0DF4-8F4F-4AB2-A346-AE3B63A5582D}" dt="2022-05-13T15:56:51.078" v="1115" actId="47"/>
        <pc:sldMkLst>
          <pc:docMk/>
          <pc:sldMk cId="4212960145" sldId="265"/>
        </pc:sldMkLst>
      </pc:sldChg>
      <pc:sldChg chg="del">
        <pc:chgData name="이 호진" userId="e7b51f9e24c37788" providerId="LiveId" clId="{8FCE0DF4-8F4F-4AB2-A346-AE3B63A5582D}" dt="2022-05-13T15:56:51.078" v="1115" actId="47"/>
        <pc:sldMkLst>
          <pc:docMk/>
          <pc:sldMk cId="1595054401" sldId="266"/>
        </pc:sldMkLst>
      </pc:sldChg>
      <pc:sldChg chg="modSp add mod">
        <pc:chgData name="이 호진" userId="e7b51f9e24c37788" providerId="LiveId" clId="{8FCE0DF4-8F4F-4AB2-A346-AE3B63A5582D}" dt="2022-05-13T15:43:43.193" v="93" actId="20577"/>
        <pc:sldMkLst>
          <pc:docMk/>
          <pc:sldMk cId="844838398" sldId="268"/>
        </pc:sldMkLst>
        <pc:spChg chg="mod">
          <ac:chgData name="이 호진" userId="e7b51f9e24c37788" providerId="LiveId" clId="{8FCE0DF4-8F4F-4AB2-A346-AE3B63A5582D}" dt="2022-05-13T15:43:25.732" v="25" actId="6549"/>
          <ac:spMkLst>
            <pc:docMk/>
            <pc:sldMk cId="844838398" sldId="268"/>
            <ac:spMk id="7" creationId="{7CA2BC6A-8622-378D-781B-17A25B5A9C7C}"/>
          </ac:spMkLst>
        </pc:spChg>
        <pc:spChg chg="mod">
          <ac:chgData name="이 호진" userId="e7b51f9e24c37788" providerId="LiveId" clId="{8FCE0DF4-8F4F-4AB2-A346-AE3B63A5582D}" dt="2022-05-13T15:43:43.193" v="93" actId="20577"/>
          <ac:spMkLst>
            <pc:docMk/>
            <pc:sldMk cId="844838398" sldId="268"/>
            <ac:spMk id="8" creationId="{A6B608FD-058E-F0A1-B35A-F530BA00B8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9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시리얼통신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87001" y="195655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시리얼 통신에 대해서 보다 자세하게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3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9EDFF-5748-412B-B3F0-640E00F4CB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0C580-B098-4809-94CF-76641B56FA7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C76-289B-4B16-A127-66EF968A17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8644C-602B-4448-BE8F-F8165A751B7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673A4-D540-4C97-86CF-31BD3E3F1A8A}"/>
              </a:ext>
            </a:extLst>
          </p:cNvPr>
          <p:cNvSpPr txBox="1"/>
          <p:nvPr/>
        </p:nvSpPr>
        <p:spPr>
          <a:xfrm>
            <a:off x="322728" y="799869"/>
            <a:ext cx="293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 통신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BA6DC-02E9-EF44-D13B-4CC735707058}"/>
              </a:ext>
            </a:extLst>
          </p:cNvPr>
          <p:cNvSpPr txBox="1"/>
          <p:nvPr/>
        </p:nvSpPr>
        <p:spPr>
          <a:xfrm>
            <a:off x="3331510" y="859656"/>
            <a:ext cx="394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컴퓨터는 크게 병렬 통신 과 시리얼 통신으로 구분합니다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470960-EBCA-4C8B-05F2-BD47E18F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2" y="2614529"/>
            <a:ext cx="1350360" cy="2156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BF11F-DD4C-C1BC-0DC0-180AB8208160}"/>
              </a:ext>
            </a:extLst>
          </p:cNvPr>
          <p:cNvSpPr txBox="1"/>
          <p:nvPr/>
        </p:nvSpPr>
        <p:spPr>
          <a:xfrm>
            <a:off x="531692" y="1875865"/>
            <a:ext cx="2729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병렬통신</a:t>
            </a:r>
            <a:endParaRPr lang="en-US" altLang="ko-KR" dirty="0"/>
          </a:p>
          <a:p>
            <a:r>
              <a:rPr lang="ko-KR" altLang="en-US" sz="1200" dirty="0"/>
              <a:t>많은 양의 데이터를 한번에 전송할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413A01-AD29-CD0C-D611-3B049B68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8" y="2768623"/>
            <a:ext cx="2242578" cy="724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405524-8465-7BB2-2B05-F777BF882CBF}"/>
              </a:ext>
            </a:extLst>
          </p:cNvPr>
          <p:cNvSpPr txBox="1"/>
          <p:nvPr/>
        </p:nvSpPr>
        <p:spPr>
          <a:xfrm>
            <a:off x="3940256" y="1875865"/>
            <a:ext cx="2729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직렬통신</a:t>
            </a:r>
            <a:endParaRPr lang="en-US" altLang="ko-KR" dirty="0"/>
          </a:p>
          <a:p>
            <a:r>
              <a:rPr lang="ko-KR" altLang="en-US" sz="1200" dirty="0"/>
              <a:t>적은 </a:t>
            </a:r>
            <a:r>
              <a:rPr lang="en-US" altLang="ko-KR" sz="1200" dirty="0"/>
              <a:t>wire</a:t>
            </a:r>
            <a:r>
              <a:rPr lang="ko-KR" altLang="en-US" sz="1200" dirty="0"/>
              <a:t>로 데이터를 전송할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6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9EDFF-5748-412B-B3F0-640E00F4CB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0C580-B098-4809-94CF-76641B56FA7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C76-289B-4B16-A127-66EF968A17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8644C-602B-4448-BE8F-F8165A751B7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79847-77CB-46D3-9B0A-5DF5E77B6FD6}"/>
              </a:ext>
            </a:extLst>
          </p:cNvPr>
          <p:cNvSpPr txBox="1"/>
          <p:nvPr/>
        </p:nvSpPr>
        <p:spPr>
          <a:xfrm>
            <a:off x="208430" y="849022"/>
            <a:ext cx="490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시리얼</a:t>
            </a:r>
            <a:r>
              <a:rPr lang="ko-KR" altLang="en-US" sz="3600" dirty="0"/>
              <a:t> 통신이란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FECA5-1E24-4613-BEBE-E18F58C8ECDC}"/>
              </a:ext>
            </a:extLst>
          </p:cNvPr>
          <p:cNvSpPr txBox="1"/>
          <p:nvPr/>
        </p:nvSpPr>
        <p:spPr>
          <a:xfrm>
            <a:off x="4040842" y="849022"/>
            <a:ext cx="441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</a:t>
            </a:r>
            <a:r>
              <a:rPr lang="ko-KR" altLang="en-US" sz="1400" dirty="0"/>
              <a:t> </a:t>
            </a:r>
            <a:r>
              <a:rPr lang="en-US" altLang="ko-KR" sz="1400" dirty="0"/>
              <a:t>Bus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직열</a:t>
            </a:r>
            <a:r>
              <a:rPr lang="ko-KR" altLang="en-US" sz="1400" dirty="0"/>
              <a:t> 연결을 통하여 기기간 통신을 하는 것을 말한다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7BFCF-AE0B-4F28-AEDD-E613B47EADB6}"/>
              </a:ext>
            </a:extLst>
          </p:cNvPr>
          <p:cNvSpPr txBox="1"/>
          <p:nvPr/>
        </p:nvSpPr>
        <p:spPr>
          <a:xfrm>
            <a:off x="208430" y="1853557"/>
            <a:ext cx="706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시리얼은 한번에 </a:t>
            </a:r>
            <a:r>
              <a:rPr lang="ko-KR" altLang="en-US" sz="1400" dirty="0">
                <a:solidFill>
                  <a:srgbClr val="FF0000"/>
                </a:solidFill>
              </a:rPr>
              <a:t>하나의 비트 단위로 데이터를 전송합니다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 </a:t>
            </a:r>
            <a:r>
              <a:rPr lang="ko-KR" altLang="en-US" sz="1400" dirty="0">
                <a:solidFill>
                  <a:srgbClr val="FF0000"/>
                </a:solidFill>
              </a:rPr>
              <a:t>속도는 느리나 적은 </a:t>
            </a:r>
            <a:r>
              <a:rPr lang="en-US" altLang="ko-KR" sz="1400" dirty="0"/>
              <a:t>wire</a:t>
            </a:r>
            <a:r>
              <a:rPr lang="ko-KR" altLang="en-US" sz="1400" dirty="0"/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다양한 기기를 연결할 </a:t>
            </a:r>
            <a:r>
              <a:rPr lang="ko-KR" altLang="en-US" sz="1400" dirty="0"/>
              <a:t>수 있는 장점이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9EDFF-5748-412B-B3F0-640E00F4CB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0C580-B098-4809-94CF-76641B56FA7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C76-289B-4B16-A127-66EF968A17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8644C-602B-4448-BE8F-F8165A751B7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CF719-A309-E5AE-6A4B-A2EA43C33D54}"/>
              </a:ext>
            </a:extLst>
          </p:cNvPr>
          <p:cNvSpPr txBox="1"/>
          <p:nvPr/>
        </p:nvSpPr>
        <p:spPr>
          <a:xfrm>
            <a:off x="248771" y="732865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시리얼</a:t>
            </a:r>
            <a:r>
              <a:rPr lang="ko-KR" altLang="en-US" sz="3600" dirty="0"/>
              <a:t> </a:t>
            </a:r>
            <a:r>
              <a:rPr lang="en-US" altLang="ko-KR" sz="3600" dirty="0"/>
              <a:t>9</a:t>
            </a:r>
            <a:r>
              <a:rPr lang="ko-KR" altLang="en-US" sz="3600" dirty="0"/>
              <a:t>핀 </a:t>
            </a:r>
            <a:r>
              <a:rPr lang="ko-KR" altLang="en-US" sz="3600" dirty="0" err="1"/>
              <a:t>컨넥터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53566-0401-EA9E-4806-4BDA9E87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88" y="2169300"/>
            <a:ext cx="3368937" cy="1722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E519E8-6986-D292-8883-A5309DFB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1735791"/>
            <a:ext cx="2851455" cy="28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9EDFF-5748-412B-B3F0-640E00F4CB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0C580-B098-4809-94CF-76641B56FA7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C76-289B-4B16-A127-66EF968A17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8644C-602B-4448-BE8F-F8165A751B7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pic>
        <p:nvPicPr>
          <p:cNvPr id="3074" name="Picture 2" descr="직렬통신 혹은 시리얼 인터페이스(Serial Interface)">
            <a:extLst>
              <a:ext uri="{FF2B5EF4-FFF2-40B4-BE49-F238E27FC236}">
                <a16:creationId xmlns:a16="http://schemas.microsoft.com/office/drawing/2014/main" id="{A014AD2F-919A-4782-B4BF-29C8C31B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0" y="2301968"/>
            <a:ext cx="3810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아두이노 기초7. 시리얼통신 - 코딩런">
            <a:extLst>
              <a:ext uri="{FF2B5EF4-FFF2-40B4-BE49-F238E27FC236}">
                <a16:creationId xmlns:a16="http://schemas.microsoft.com/office/drawing/2014/main" id="{D99078E8-7CAE-4FF9-911D-33F672272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88" y="2113430"/>
            <a:ext cx="2932469" cy="20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0988A-913B-5617-55BF-23AB9AE66675}"/>
              </a:ext>
            </a:extLst>
          </p:cNvPr>
          <p:cNvSpPr txBox="1"/>
          <p:nvPr/>
        </p:nvSpPr>
        <p:spPr>
          <a:xfrm>
            <a:off x="248771" y="732865"/>
            <a:ext cx="284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간편한 연결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51134-8735-3476-DD52-E651FAAC0F36}"/>
              </a:ext>
            </a:extLst>
          </p:cNvPr>
          <p:cNvSpPr txBox="1"/>
          <p:nvPr/>
        </p:nvSpPr>
        <p:spPr>
          <a:xfrm>
            <a:off x="3092824" y="784804"/>
            <a:ext cx="432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시리얼의 </a:t>
            </a:r>
            <a:r>
              <a:rPr lang="en-US" altLang="ko-KR" sz="1400" dirty="0"/>
              <a:t>TX </a:t>
            </a:r>
            <a:r>
              <a:rPr lang="ko-KR" altLang="en-US" sz="1400" dirty="0"/>
              <a:t>와 </a:t>
            </a:r>
            <a:r>
              <a:rPr lang="en-US" altLang="ko-KR" sz="1400" dirty="0"/>
              <a:t>RX</a:t>
            </a:r>
            <a:r>
              <a:rPr lang="ko-KR" altLang="en-US" sz="1400" dirty="0"/>
              <a:t>를 교차로 연결함으로써 손쉽게 데이터 전송망을 구축할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729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9EDFF-5748-412B-B3F0-640E00F4CB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0C580-B098-4809-94CF-76641B56FA7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C76-289B-4B16-A127-66EF968A17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8644C-602B-4448-BE8F-F8165A751B7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pic>
        <p:nvPicPr>
          <p:cNvPr id="4100" name="Picture 4" descr="Difference Between “COM”, “USB”, “Serial Port” – Rabbi Al-Mamun(Saihan)">
            <a:extLst>
              <a:ext uri="{FF2B5EF4-FFF2-40B4-BE49-F238E27FC236}">
                <a16:creationId xmlns:a16="http://schemas.microsoft.com/office/drawing/2014/main" id="{E1AF3977-2087-44B8-8881-3C3967E5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" y="2433686"/>
            <a:ext cx="5478096" cy="21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D066F9-78C8-4410-A890-5907CF8C9E28}"/>
              </a:ext>
            </a:extLst>
          </p:cNvPr>
          <p:cNvSpPr txBox="1"/>
          <p:nvPr/>
        </p:nvSpPr>
        <p:spPr>
          <a:xfrm>
            <a:off x="248771" y="732865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컴퓨터의 시리얼 포트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7BE2E-34C8-6FD1-CCBB-4C803D3A60BF}"/>
              </a:ext>
            </a:extLst>
          </p:cNvPr>
          <p:cNvSpPr txBox="1"/>
          <p:nvPr/>
        </p:nvSpPr>
        <p:spPr>
          <a:xfrm>
            <a:off x="248771" y="1545308"/>
            <a:ext cx="77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예전</a:t>
            </a:r>
            <a:r>
              <a:rPr lang="en-US" altLang="ko-KR" sz="1400" dirty="0"/>
              <a:t> </a:t>
            </a:r>
            <a:r>
              <a:rPr lang="ko-KR" altLang="en-US" sz="1400" dirty="0"/>
              <a:t>컴퓨터 메인보드에는 </a:t>
            </a:r>
            <a:r>
              <a:rPr lang="en-US" altLang="ko-KR" sz="1400" dirty="0"/>
              <a:t>9</a:t>
            </a:r>
            <a:r>
              <a:rPr lang="ko-KR" altLang="en-US" sz="1400" dirty="0"/>
              <a:t>핀 시리얼 포트가 </a:t>
            </a:r>
            <a:r>
              <a:rPr lang="ko-KR" altLang="en-US" sz="1400" dirty="0" err="1"/>
              <a:t>탑제된</a:t>
            </a:r>
            <a:r>
              <a:rPr lang="ko-KR" altLang="en-US" sz="1400" dirty="0"/>
              <a:t> 것을 볼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최신 컴퓨터에는 시리얼 포트가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 err="1"/>
              <a:t>usb</a:t>
            </a:r>
            <a:r>
              <a:rPr lang="en-US" altLang="ko-KR" sz="1400" dirty="0"/>
              <a:t> to serial</a:t>
            </a:r>
            <a:r>
              <a:rPr lang="ko-KR" altLang="en-US" sz="1400" dirty="0"/>
              <a:t> 변환기를 사용해야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32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9EDFF-5748-412B-B3F0-640E00F4CB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0C580-B098-4809-94CF-76641B56FA7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C76-289B-4B16-A127-66EF968A17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8644C-602B-4448-BE8F-F8165A751B7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</p:spTree>
    <p:extLst>
      <p:ext uri="{BB962C8B-B14F-4D97-AF65-F5344CB8AC3E}">
        <p14:creationId xmlns:p14="http://schemas.microsoft.com/office/powerpoint/2010/main" val="120706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141</Words>
  <Application>Microsoft Office PowerPoint</Application>
  <PresentationFormat>화면 슬라이드 쇼(16:9)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2022-06-03T01:36:12Z</dcterms:modified>
</cp:coreProperties>
</file>