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61" r:id="rId4"/>
    <p:sldId id="264" r:id="rId5"/>
    <p:sldId id="263" r:id="rId6"/>
    <p:sldId id="262" r:id="rId7"/>
    <p:sldId id="257" r:id="rId8"/>
    <p:sldId id="260" r:id="rId9"/>
    <p:sldId id="265" r:id="rId10"/>
    <p:sldId id="258" r:id="rId11"/>
    <p:sldId id="267" r:id="rId12"/>
    <p:sldId id="266" r:id="rId13"/>
    <p:sldId id="268" r:id="rId14"/>
    <p:sldId id="269" r:id="rId15"/>
    <p:sldId id="270" r:id="rId16"/>
    <p:sldId id="271" r:id="rId17"/>
    <p:sldId id="25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F5945-1917-4A35-9D55-314DA8BF6E09}" v="40" dt="2022-06-03T01:43:24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02F5945-1917-4A35-9D55-314DA8BF6E09}"/>
    <pc:docChg chg="custSel addSld modSld sldOrd">
      <pc:chgData name="이 호진" userId="e7b51f9e24c37788" providerId="LiveId" clId="{802F5945-1917-4A35-9D55-314DA8BF6E09}" dt="2022-06-03T01:43:28.578" v="486" actId="1076"/>
      <pc:docMkLst>
        <pc:docMk/>
      </pc:docMkLst>
      <pc:sldChg chg="addSp modSp mod">
        <pc:chgData name="이 호진" userId="e7b51f9e24c37788" providerId="LiveId" clId="{802F5945-1917-4A35-9D55-314DA8BF6E09}" dt="2022-05-13T15:58:25.565" v="196" actId="14100"/>
        <pc:sldMkLst>
          <pc:docMk/>
          <pc:sldMk cId="2184666338" sldId="256"/>
        </pc:sldMkLst>
        <pc:spChg chg="add mod">
          <ac:chgData name="이 호진" userId="e7b51f9e24c37788" providerId="LiveId" clId="{802F5945-1917-4A35-9D55-314DA8BF6E09}" dt="2022-05-13T15:57:36.705" v="42" actId="255"/>
          <ac:spMkLst>
            <pc:docMk/>
            <pc:sldMk cId="2184666338" sldId="256"/>
            <ac:spMk id="2" creationId="{175FEEFA-059D-B550-ABBB-AFB77DE096EA}"/>
          </ac:spMkLst>
        </pc:spChg>
        <pc:spChg chg="mod">
          <ac:chgData name="이 호진" userId="e7b51f9e24c37788" providerId="LiveId" clId="{802F5945-1917-4A35-9D55-314DA8BF6E09}" dt="2022-05-13T15:57:44.723" v="44" actId="1076"/>
          <ac:spMkLst>
            <pc:docMk/>
            <pc:sldMk cId="2184666338" sldId="256"/>
            <ac:spMk id="5" creationId="{09A7A3C8-2C23-4CB4-A7D3-9C905BB21941}"/>
          </ac:spMkLst>
        </pc:spChg>
        <pc:spChg chg="add mod">
          <ac:chgData name="이 호진" userId="e7b51f9e24c37788" providerId="LiveId" clId="{802F5945-1917-4A35-9D55-314DA8BF6E09}" dt="2022-05-13T15:58:25.565" v="196" actId="14100"/>
          <ac:spMkLst>
            <pc:docMk/>
            <pc:sldMk cId="2184666338" sldId="256"/>
            <ac:spMk id="6" creationId="{92E01F21-9086-D83C-9D63-077CE81911EC}"/>
          </ac:spMkLst>
        </pc:spChg>
        <pc:picChg chg="mod">
          <ac:chgData name="이 호진" userId="e7b51f9e24c37788" providerId="LiveId" clId="{802F5945-1917-4A35-9D55-314DA8BF6E09}" dt="2022-05-13T15:57:48.335" v="46" actId="1076"/>
          <ac:picMkLst>
            <pc:docMk/>
            <pc:sldMk cId="2184666338" sldId="256"/>
            <ac:picMk id="3" creationId="{C173E45E-4320-4E87-8933-DC740F0694AD}"/>
          </ac:picMkLst>
        </pc:picChg>
      </pc:sldChg>
      <pc:sldChg chg="addSp modSp mod">
        <pc:chgData name="이 호진" userId="e7b51f9e24c37788" providerId="LiveId" clId="{802F5945-1917-4A35-9D55-314DA8BF6E09}" dt="2022-06-03T01:43:28.578" v="486" actId="1076"/>
        <pc:sldMkLst>
          <pc:docMk/>
          <pc:sldMk cId="783510813" sldId="257"/>
        </pc:sldMkLst>
        <pc:spChg chg="add mod">
          <ac:chgData name="이 호진" userId="e7b51f9e24c37788" providerId="LiveId" clId="{802F5945-1917-4A35-9D55-314DA8BF6E09}" dt="2022-05-13T16:00:51.584" v="395" actId="6549"/>
          <ac:spMkLst>
            <pc:docMk/>
            <pc:sldMk cId="783510813" sldId="257"/>
            <ac:spMk id="10" creationId="{BBE54EC5-880A-DAB3-20C3-D889D164B4A5}"/>
          </ac:spMkLst>
        </pc:spChg>
        <pc:spChg chg="add mod">
          <ac:chgData name="이 호진" userId="e7b51f9e24c37788" providerId="LiveId" clId="{802F5945-1917-4A35-9D55-314DA8BF6E09}" dt="2022-05-13T16:01:16.261" v="402" actId="1076"/>
          <ac:spMkLst>
            <pc:docMk/>
            <pc:sldMk cId="783510813" sldId="257"/>
            <ac:spMk id="12" creationId="{AE2F6C57-F210-B9AB-95BD-4125EDDF7DC7}"/>
          </ac:spMkLst>
        </pc:spChg>
        <pc:spChg chg="add mod">
          <ac:chgData name="이 호진" userId="e7b51f9e24c37788" providerId="LiveId" clId="{802F5945-1917-4A35-9D55-314DA8BF6E09}" dt="2022-05-13T16:01:30.279" v="406" actId="1076"/>
          <ac:spMkLst>
            <pc:docMk/>
            <pc:sldMk cId="783510813" sldId="257"/>
            <ac:spMk id="13" creationId="{AF1A6B0B-68B4-C280-23E8-BCA8F2B4201F}"/>
          </ac:spMkLst>
        </pc:spChg>
        <pc:spChg chg="add mod">
          <ac:chgData name="이 호진" userId="e7b51f9e24c37788" providerId="LiveId" clId="{802F5945-1917-4A35-9D55-314DA8BF6E09}" dt="2022-05-13T16:02:00.956" v="415" actId="1076"/>
          <ac:spMkLst>
            <pc:docMk/>
            <pc:sldMk cId="783510813" sldId="257"/>
            <ac:spMk id="15" creationId="{C9226D1B-1B80-700C-8CB8-7F9CD712CC32}"/>
          </ac:spMkLst>
        </pc:spChg>
        <pc:spChg chg="add mod">
          <ac:chgData name="이 호진" userId="e7b51f9e24c37788" providerId="LiveId" clId="{802F5945-1917-4A35-9D55-314DA8BF6E09}" dt="2022-06-03T01:43:28.578" v="486" actId="1076"/>
          <ac:spMkLst>
            <pc:docMk/>
            <pc:sldMk cId="783510813" sldId="257"/>
            <ac:spMk id="16" creationId="{FA1DC6D9-2EA4-466A-4171-14D83FEE2A80}"/>
          </ac:spMkLst>
        </pc:spChg>
        <pc:picChg chg="mod">
          <ac:chgData name="이 호진" userId="e7b51f9e24c37788" providerId="LiveId" clId="{802F5945-1917-4A35-9D55-314DA8BF6E09}" dt="2022-05-13T16:00:35.355" v="343" actId="14100"/>
          <ac:picMkLst>
            <pc:docMk/>
            <pc:sldMk cId="783510813" sldId="257"/>
            <ac:picMk id="3" creationId="{93072D28-9A1F-4322-AE5C-D35F29B3ACF2}"/>
          </ac:picMkLst>
        </pc:picChg>
        <pc:picChg chg="add mod">
          <ac:chgData name="이 호진" userId="e7b51f9e24c37788" providerId="LiveId" clId="{802F5945-1917-4A35-9D55-314DA8BF6E09}" dt="2022-05-13T16:01:17.464" v="403" actId="1076"/>
          <ac:picMkLst>
            <pc:docMk/>
            <pc:sldMk cId="783510813" sldId="257"/>
            <ac:picMk id="11" creationId="{675B18AC-DC62-5235-33FF-86705A0844F6}"/>
          </ac:picMkLst>
        </pc:picChg>
        <pc:picChg chg="add mod">
          <ac:chgData name="이 호진" userId="e7b51f9e24c37788" providerId="LiveId" clId="{802F5945-1917-4A35-9D55-314DA8BF6E09}" dt="2022-05-13T16:01:44.195" v="410" actId="1076"/>
          <ac:picMkLst>
            <pc:docMk/>
            <pc:sldMk cId="783510813" sldId="257"/>
            <ac:picMk id="14" creationId="{41F77C3B-F016-901A-D37B-C87CDC0A5CFF}"/>
          </ac:picMkLst>
        </pc:picChg>
      </pc:sldChg>
      <pc:sldChg chg="ord">
        <pc:chgData name="이 호진" userId="e7b51f9e24c37788" providerId="LiveId" clId="{802F5945-1917-4A35-9D55-314DA8BF6E09}" dt="2022-05-13T16:02:13.210" v="421"/>
        <pc:sldMkLst>
          <pc:docMk/>
          <pc:sldMk cId="3835004089" sldId="258"/>
        </pc:sldMkLst>
      </pc:sldChg>
      <pc:sldChg chg="delSp mod ord">
        <pc:chgData name="이 호진" userId="e7b51f9e24c37788" providerId="LiveId" clId="{802F5945-1917-4A35-9D55-314DA8BF6E09}" dt="2022-05-13T16:04:40.577" v="438"/>
        <pc:sldMkLst>
          <pc:docMk/>
          <pc:sldMk cId="2903567767" sldId="259"/>
        </pc:sldMkLst>
        <pc:spChg chg="del">
          <ac:chgData name="이 호진" userId="e7b51f9e24c37788" providerId="LiveId" clId="{802F5945-1917-4A35-9D55-314DA8BF6E09}" dt="2022-05-13T16:01:21.071" v="404" actId="21"/>
          <ac:spMkLst>
            <pc:docMk/>
            <pc:sldMk cId="2903567767" sldId="259"/>
            <ac:spMk id="5" creationId="{2D792BB5-3C77-4815-AA44-FD8B8696D148}"/>
          </ac:spMkLst>
        </pc:spChg>
        <pc:spChg chg="del">
          <ac:chgData name="이 호진" userId="e7b51f9e24c37788" providerId="LiveId" clId="{802F5945-1917-4A35-9D55-314DA8BF6E09}" dt="2022-05-13T16:00:57.941" v="396" actId="21"/>
          <ac:spMkLst>
            <pc:docMk/>
            <pc:sldMk cId="2903567767" sldId="259"/>
            <ac:spMk id="6" creationId="{754E26AC-ABEC-4849-972C-931D61958485}"/>
          </ac:spMkLst>
        </pc:spChg>
        <pc:spChg chg="del">
          <ac:chgData name="이 호진" userId="e7b51f9e24c37788" providerId="LiveId" clId="{802F5945-1917-4A35-9D55-314DA8BF6E09}" dt="2022-05-13T16:01:47.537" v="411" actId="21"/>
          <ac:spMkLst>
            <pc:docMk/>
            <pc:sldMk cId="2903567767" sldId="259"/>
            <ac:spMk id="11" creationId="{01D6A46E-8197-41B3-911C-832955F39E6B}"/>
          </ac:spMkLst>
        </pc:spChg>
        <pc:picChg chg="del">
          <ac:chgData name="이 호진" userId="e7b51f9e24c37788" providerId="LiveId" clId="{802F5945-1917-4A35-9D55-314DA8BF6E09}" dt="2022-05-13T16:00:57.941" v="396" actId="21"/>
          <ac:picMkLst>
            <pc:docMk/>
            <pc:sldMk cId="2903567767" sldId="259"/>
            <ac:picMk id="3" creationId="{29857EF1-9E94-4693-A275-B3BC91F21CD9}"/>
          </ac:picMkLst>
        </pc:picChg>
        <pc:picChg chg="del">
          <ac:chgData name="이 호진" userId="e7b51f9e24c37788" providerId="LiveId" clId="{802F5945-1917-4A35-9D55-314DA8BF6E09}" dt="2022-05-13T16:01:38.331" v="407" actId="21"/>
          <ac:picMkLst>
            <pc:docMk/>
            <pc:sldMk cId="2903567767" sldId="259"/>
            <ac:picMk id="10" creationId="{38CF4FE8-0AEF-4379-8F66-F720A336D038}"/>
          </ac:picMkLst>
        </pc:picChg>
      </pc:sldChg>
      <pc:sldChg chg="ord">
        <pc:chgData name="이 호진" userId="e7b51f9e24c37788" providerId="LiveId" clId="{802F5945-1917-4A35-9D55-314DA8BF6E09}" dt="2022-05-13T16:02:06.628" v="417"/>
        <pc:sldMkLst>
          <pc:docMk/>
          <pc:sldMk cId="3214108175" sldId="260"/>
        </pc:sldMkLst>
      </pc:sldChg>
      <pc:sldChg chg="addSp delSp modSp mod">
        <pc:chgData name="이 호진" userId="e7b51f9e24c37788" providerId="LiveId" clId="{802F5945-1917-4A35-9D55-314DA8BF6E09}" dt="2022-05-18T15:10:06.950" v="445"/>
        <pc:sldMkLst>
          <pc:docMk/>
          <pc:sldMk cId="2855599691" sldId="261"/>
        </pc:sldMkLst>
        <pc:spChg chg="mod">
          <ac:chgData name="이 호진" userId="e7b51f9e24c37788" providerId="LiveId" clId="{802F5945-1917-4A35-9D55-314DA8BF6E09}" dt="2022-05-13T15:58:37.047" v="199" actId="1076"/>
          <ac:spMkLst>
            <pc:docMk/>
            <pc:sldMk cId="2855599691" sldId="261"/>
            <ac:spMk id="2" creationId="{D1C2149D-4ECD-4A68-9F99-507C9B2ECCD8}"/>
          </ac:spMkLst>
        </pc:spChg>
        <pc:spChg chg="add del mod">
          <ac:chgData name="이 호진" userId="e7b51f9e24c37788" providerId="LiveId" clId="{802F5945-1917-4A35-9D55-314DA8BF6E09}" dt="2022-05-18T15:10:06.950" v="445"/>
          <ac:spMkLst>
            <pc:docMk/>
            <pc:sldMk cId="2855599691" sldId="261"/>
            <ac:spMk id="3" creationId="{EC962A38-3ADD-5357-74ED-A538948040A0}"/>
          </ac:spMkLst>
        </pc:spChg>
        <pc:spChg chg="mod">
          <ac:chgData name="이 호진" userId="e7b51f9e24c37788" providerId="LiveId" clId="{802F5945-1917-4A35-9D55-314DA8BF6E09}" dt="2022-05-13T15:58:34.889" v="198" actId="14100"/>
          <ac:spMkLst>
            <pc:docMk/>
            <pc:sldMk cId="2855599691" sldId="261"/>
            <ac:spMk id="6" creationId="{5B47BEFA-C53D-4F48-9730-A34665EBF4F4}"/>
          </ac:spMkLst>
        </pc:spChg>
        <pc:spChg chg="mod">
          <ac:chgData name="이 호진" userId="e7b51f9e24c37788" providerId="LiveId" clId="{802F5945-1917-4A35-9D55-314DA8BF6E09}" dt="2022-05-13T15:58:40.827" v="201" actId="1076"/>
          <ac:spMkLst>
            <pc:docMk/>
            <pc:sldMk cId="2855599691" sldId="261"/>
            <ac:spMk id="10" creationId="{E12D76A0-3232-465A-B0B9-3B25A7F6B826}"/>
          </ac:spMkLst>
        </pc:spChg>
        <pc:picChg chg="mod">
          <ac:chgData name="이 호진" userId="e7b51f9e24c37788" providerId="LiveId" clId="{802F5945-1917-4A35-9D55-314DA8BF6E09}" dt="2022-05-13T15:58:38.173" v="200" actId="1076"/>
          <ac:picMkLst>
            <pc:docMk/>
            <pc:sldMk cId="2855599691" sldId="261"/>
            <ac:picMk id="5" creationId="{48FD4482-F17E-4B37-B1C6-17C6E9E64261}"/>
          </ac:picMkLst>
        </pc:picChg>
      </pc:sldChg>
      <pc:sldChg chg="modSp mod">
        <pc:chgData name="이 호진" userId="e7b51f9e24c37788" providerId="LiveId" clId="{802F5945-1917-4A35-9D55-314DA8BF6E09}" dt="2022-05-13T16:00:22.855" v="340" actId="20577"/>
        <pc:sldMkLst>
          <pc:docMk/>
          <pc:sldMk cId="2502639823" sldId="262"/>
        </pc:sldMkLst>
        <pc:spChg chg="mod">
          <ac:chgData name="이 호진" userId="e7b51f9e24c37788" providerId="LiveId" clId="{802F5945-1917-4A35-9D55-314DA8BF6E09}" dt="2022-05-13T15:58:50.572" v="203" actId="14100"/>
          <ac:spMkLst>
            <pc:docMk/>
            <pc:sldMk cId="2502639823" sldId="262"/>
            <ac:spMk id="2" creationId="{CFB6BD7A-29C4-4F7C-92A0-E4FBA2FDC8C9}"/>
          </ac:spMkLst>
        </pc:spChg>
        <pc:spChg chg="mod">
          <ac:chgData name="이 호진" userId="e7b51f9e24c37788" providerId="LiveId" clId="{802F5945-1917-4A35-9D55-314DA8BF6E09}" dt="2022-05-13T15:58:53.168" v="204" actId="1076"/>
          <ac:spMkLst>
            <pc:docMk/>
            <pc:sldMk cId="2502639823" sldId="262"/>
            <ac:spMk id="3" creationId="{5C75A8C3-861F-4A56-BAC4-413B710FB805}"/>
          </ac:spMkLst>
        </pc:spChg>
        <pc:spChg chg="mod">
          <ac:chgData name="이 호진" userId="e7b51f9e24c37788" providerId="LiveId" clId="{802F5945-1917-4A35-9D55-314DA8BF6E09}" dt="2022-05-13T16:00:22.855" v="340" actId="20577"/>
          <ac:spMkLst>
            <pc:docMk/>
            <pc:sldMk cId="2502639823" sldId="262"/>
            <ac:spMk id="10" creationId="{248281DE-27BA-43D9-9882-36D7A9BC2AD5}"/>
          </ac:spMkLst>
        </pc:spChg>
      </pc:sldChg>
      <pc:sldChg chg="addSp modSp mod ord">
        <pc:chgData name="이 호진" userId="e7b51f9e24c37788" providerId="LiveId" clId="{802F5945-1917-4A35-9D55-314DA8BF6E09}" dt="2022-05-13T16:00:29.631" v="342"/>
        <pc:sldMkLst>
          <pc:docMk/>
          <pc:sldMk cId="1681523800" sldId="263"/>
        </pc:sldMkLst>
        <pc:spChg chg="mod">
          <ac:chgData name="이 호진" userId="e7b51f9e24c37788" providerId="LiveId" clId="{802F5945-1917-4A35-9D55-314DA8BF6E09}" dt="2022-05-13T15:59:04.207" v="206" actId="14100"/>
          <ac:spMkLst>
            <pc:docMk/>
            <pc:sldMk cId="1681523800" sldId="263"/>
            <ac:spMk id="2" creationId="{3B690245-F225-4724-B653-5B57B0A74AFD}"/>
          </ac:spMkLst>
        </pc:spChg>
        <pc:spChg chg="add mod">
          <ac:chgData name="이 호진" userId="e7b51f9e24c37788" providerId="LiveId" clId="{802F5945-1917-4A35-9D55-314DA8BF6E09}" dt="2022-05-13T15:59:41.243" v="329" actId="20577"/>
          <ac:spMkLst>
            <pc:docMk/>
            <pc:sldMk cId="1681523800" sldId="263"/>
            <ac:spMk id="3" creationId="{3724322A-1FD1-8B71-19BC-5B8344C35237}"/>
          </ac:spMkLst>
        </pc:spChg>
        <pc:picChg chg="mod">
          <ac:chgData name="이 호진" userId="e7b51f9e24c37788" providerId="LiveId" clId="{802F5945-1917-4A35-9D55-314DA8BF6E09}" dt="2022-05-13T15:59:51.117" v="330" actId="1076"/>
          <ac:picMkLst>
            <pc:docMk/>
            <pc:sldMk cId="1681523800" sldId="263"/>
            <ac:picMk id="5" creationId="{D5335F00-447D-4551-AA0F-21B6C5A94360}"/>
          </ac:picMkLst>
        </pc:picChg>
      </pc:sldChg>
      <pc:sldChg chg="addSp modSp mod ord">
        <pc:chgData name="이 호진" userId="e7b51f9e24c37788" providerId="LiveId" clId="{802F5945-1917-4A35-9D55-314DA8BF6E09}" dt="2022-05-13T16:00:11.990" v="335"/>
        <pc:sldMkLst>
          <pc:docMk/>
          <pc:sldMk cId="4230992084" sldId="264"/>
        </pc:sldMkLst>
        <pc:spChg chg="mod">
          <ac:chgData name="이 호진" userId="e7b51f9e24c37788" providerId="LiveId" clId="{802F5945-1917-4A35-9D55-314DA8BF6E09}" dt="2022-05-13T16:00:08.558" v="333" actId="1076"/>
          <ac:spMkLst>
            <pc:docMk/>
            <pc:sldMk cId="4230992084" sldId="264"/>
            <ac:spMk id="5" creationId="{5CD8B172-6655-4D0A-9580-5C7C28DE91B5}"/>
          </ac:spMkLst>
        </pc:spChg>
        <pc:spChg chg="add mod">
          <ac:chgData name="이 호진" userId="e7b51f9e24c37788" providerId="LiveId" clId="{802F5945-1917-4A35-9D55-314DA8BF6E09}" dt="2022-05-13T16:00:04.909" v="332"/>
          <ac:spMkLst>
            <pc:docMk/>
            <pc:sldMk cId="4230992084" sldId="264"/>
            <ac:spMk id="11" creationId="{264D7B86-EB18-2464-9139-2A02E4F2FB74}"/>
          </ac:spMkLst>
        </pc:spChg>
        <pc:picChg chg="mod">
          <ac:chgData name="이 호진" userId="e7b51f9e24c37788" providerId="LiveId" clId="{802F5945-1917-4A35-9D55-314DA8BF6E09}" dt="2022-05-13T16:00:08.558" v="333" actId="1076"/>
          <ac:picMkLst>
            <pc:docMk/>
            <pc:sldMk cId="4230992084" sldId="264"/>
            <ac:picMk id="3" creationId="{908BB5A7-E1C6-4BB1-82FB-F862554AD530}"/>
          </ac:picMkLst>
        </pc:picChg>
        <pc:picChg chg="mod">
          <ac:chgData name="이 호진" userId="e7b51f9e24c37788" providerId="LiveId" clId="{802F5945-1917-4A35-9D55-314DA8BF6E09}" dt="2022-05-13T15:59:58.577" v="331" actId="14100"/>
          <ac:picMkLst>
            <pc:docMk/>
            <pc:sldMk cId="4230992084" sldId="264"/>
            <ac:picMk id="10" creationId="{876AF272-3D70-425E-98AB-D7DFB038E7F9}"/>
          </ac:picMkLst>
        </pc:picChg>
      </pc:sldChg>
      <pc:sldChg chg="ord">
        <pc:chgData name="이 호진" userId="e7b51f9e24c37788" providerId="LiveId" clId="{802F5945-1917-4A35-9D55-314DA8BF6E09}" dt="2022-05-13T16:02:11.174" v="419"/>
        <pc:sldMkLst>
          <pc:docMk/>
          <pc:sldMk cId="860325457" sldId="265"/>
        </pc:sldMkLst>
      </pc:sldChg>
      <pc:sldChg chg="ord">
        <pc:chgData name="이 호진" userId="e7b51f9e24c37788" providerId="LiveId" clId="{802F5945-1917-4A35-9D55-314DA8BF6E09}" dt="2022-05-13T16:02:16.135" v="423"/>
        <pc:sldMkLst>
          <pc:docMk/>
          <pc:sldMk cId="3499236707" sldId="266"/>
        </pc:sldMkLst>
      </pc:sldChg>
      <pc:sldChg chg="ord">
        <pc:chgData name="이 호진" userId="e7b51f9e24c37788" providerId="LiveId" clId="{802F5945-1917-4A35-9D55-314DA8BF6E09}" dt="2022-05-13T16:02:19.004" v="425"/>
        <pc:sldMkLst>
          <pc:docMk/>
          <pc:sldMk cId="4234746646" sldId="267"/>
        </pc:sldMkLst>
      </pc:sldChg>
      <pc:sldChg chg="addSp modSp mod">
        <pc:chgData name="이 호진" userId="e7b51f9e24c37788" providerId="LiveId" clId="{802F5945-1917-4A35-9D55-314DA8BF6E09}" dt="2022-05-13T16:04:33.718" v="436" actId="14100"/>
        <pc:sldMkLst>
          <pc:docMk/>
          <pc:sldMk cId="3892391466" sldId="269"/>
        </pc:sldMkLst>
        <pc:spChg chg="mod">
          <ac:chgData name="이 호진" userId="e7b51f9e24c37788" providerId="LiveId" clId="{802F5945-1917-4A35-9D55-314DA8BF6E09}" dt="2022-05-13T16:04:33.718" v="436" actId="14100"/>
          <ac:spMkLst>
            <pc:docMk/>
            <pc:sldMk cId="3892391466" sldId="269"/>
            <ac:spMk id="3" creationId="{4E964085-E7B4-43E7-81A0-ACF144539977}"/>
          </ac:spMkLst>
        </pc:spChg>
        <pc:spChg chg="mod">
          <ac:chgData name="이 호진" userId="e7b51f9e24c37788" providerId="LiveId" clId="{802F5945-1917-4A35-9D55-314DA8BF6E09}" dt="2022-05-13T16:03:52.414" v="427" actId="14100"/>
          <ac:spMkLst>
            <pc:docMk/>
            <pc:sldMk cId="3892391466" sldId="269"/>
            <ac:spMk id="10" creationId="{A2911E2E-5AF5-45AA-B518-03CB4A585852}"/>
          </ac:spMkLst>
        </pc:spChg>
        <pc:picChg chg="add mod">
          <ac:chgData name="이 호진" userId="e7b51f9e24c37788" providerId="LiveId" clId="{802F5945-1917-4A35-9D55-314DA8BF6E09}" dt="2022-05-13T16:04:25.768" v="433" actId="1076"/>
          <ac:picMkLst>
            <pc:docMk/>
            <pc:sldMk cId="3892391466" sldId="269"/>
            <ac:picMk id="1026" creationId="{432F0961-C62C-8597-45E0-59F49698B0EE}"/>
          </ac:picMkLst>
        </pc:picChg>
      </pc:sldChg>
      <pc:sldChg chg="modSp add mod">
        <pc:chgData name="이 호진" userId="e7b51f9e24c37788" providerId="LiveId" clId="{802F5945-1917-4A35-9D55-314DA8BF6E09}" dt="2022-05-13T15:57:04.913" v="16" actId="6549"/>
        <pc:sldMkLst>
          <pc:docMk/>
          <pc:sldMk cId="844838398" sldId="272"/>
        </pc:sldMkLst>
        <pc:spChg chg="mod">
          <ac:chgData name="이 호진" userId="e7b51f9e24c37788" providerId="LiveId" clId="{802F5945-1917-4A35-9D55-314DA8BF6E09}" dt="2022-05-13T15:57:04.913" v="16" actId="6549"/>
          <ac:spMkLst>
            <pc:docMk/>
            <pc:sldMk cId="844838398" sldId="272"/>
            <ac:spMk id="7" creationId="{7CA2BC6A-8622-378D-781B-17A25B5A9C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9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시리얼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87001" y="195655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시리얼 통신에 대해서 보다 자세하게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83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83170-B6DB-439E-BCB9-AEF75B41B187}"/>
              </a:ext>
            </a:extLst>
          </p:cNvPr>
          <p:cNvSpPr txBox="1"/>
          <p:nvPr/>
        </p:nvSpPr>
        <p:spPr>
          <a:xfrm>
            <a:off x="208430" y="665629"/>
            <a:ext cx="310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계속 실행하기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FA2E-27D9-44CF-BF2A-2A943D68C740}"/>
              </a:ext>
            </a:extLst>
          </p:cNvPr>
          <p:cNvSpPr txBox="1"/>
          <p:nvPr/>
        </p:nvSpPr>
        <p:spPr>
          <a:xfrm>
            <a:off x="309281" y="1203512"/>
            <a:ext cx="390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이번에는 </a:t>
            </a:r>
            <a:r>
              <a:rPr lang="en-US" altLang="ko-KR" dirty="0"/>
              <a:t>hello</a:t>
            </a:r>
            <a:r>
              <a:rPr lang="ko-KR" altLang="en-US" dirty="0"/>
              <a:t>와 </a:t>
            </a:r>
            <a:r>
              <a:rPr lang="en-US" altLang="ko-KR" dirty="0"/>
              <a:t>world</a:t>
            </a:r>
            <a:r>
              <a:rPr lang="ko-KR" altLang="en-US" dirty="0"/>
              <a:t>를 출력하는 코드를 </a:t>
            </a:r>
            <a:r>
              <a:rPr lang="en-US" altLang="ko-KR" dirty="0"/>
              <a:t>loop </a:t>
            </a:r>
            <a:r>
              <a:rPr lang="ko-KR" altLang="en-US" dirty="0"/>
              <a:t>영역으로 </a:t>
            </a:r>
            <a:r>
              <a:rPr lang="ko-KR" altLang="en-US" dirty="0" err="1"/>
              <a:t>옴겨서</a:t>
            </a:r>
            <a:r>
              <a:rPr lang="ko-KR" altLang="en-US" dirty="0"/>
              <a:t> 작성을 해봅니다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F59525-81DB-4F71-AFB6-7756F69D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18" y="712695"/>
            <a:ext cx="4427600" cy="40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EC318-88F9-48FE-9011-90BCD32014EB}"/>
              </a:ext>
            </a:extLst>
          </p:cNvPr>
          <p:cNvSpPr txBox="1"/>
          <p:nvPr/>
        </p:nvSpPr>
        <p:spPr>
          <a:xfrm>
            <a:off x="262218" y="712694"/>
            <a:ext cx="33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Println</a:t>
            </a:r>
            <a:r>
              <a:rPr lang="ko-KR" altLang="en-US" dirty="0"/>
              <a:t>으로 </a:t>
            </a:r>
            <a:r>
              <a:rPr lang="ko-KR" altLang="en-US" dirty="0" err="1"/>
              <a:t>다음줄</a:t>
            </a:r>
            <a:r>
              <a:rPr lang="ko-KR" altLang="en-US" dirty="0"/>
              <a:t> 넘기기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3DB2C0-E193-42EA-AE8B-3E955A7D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46" y="658905"/>
            <a:ext cx="4565735" cy="42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65D951-F9DE-496F-BB99-6C22AE09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7" y="1514659"/>
            <a:ext cx="6101099" cy="3326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5D1DD-D2B0-4C7A-9E9B-2282B3999405}"/>
              </a:ext>
            </a:extLst>
          </p:cNvPr>
          <p:cNvSpPr txBox="1"/>
          <p:nvPr/>
        </p:nvSpPr>
        <p:spPr>
          <a:xfrm>
            <a:off x="188260" y="720410"/>
            <a:ext cx="841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Loop</a:t>
            </a:r>
            <a:r>
              <a:rPr lang="ko-KR" altLang="en-US" dirty="0"/>
              <a:t>영역에 코드를 작성하면</a:t>
            </a:r>
            <a:r>
              <a:rPr lang="en-US" altLang="ko-KR" dirty="0"/>
              <a:t>, </a:t>
            </a:r>
            <a:r>
              <a:rPr lang="ko-KR" altLang="en-US" dirty="0" err="1"/>
              <a:t>아두이노가</a:t>
            </a:r>
            <a:r>
              <a:rPr lang="ko-KR" altLang="en-US" dirty="0"/>
              <a:t> 해당 코드를 계속 반복하기 때문에 지속적으로 </a:t>
            </a:r>
            <a:r>
              <a:rPr lang="en-US" altLang="ko-KR" dirty="0" err="1"/>
              <a:t>helloworld</a:t>
            </a:r>
            <a:r>
              <a:rPr lang="ko-KR" altLang="en-US" dirty="0"/>
              <a:t>가 출력되는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23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E554B0-622C-435E-A093-FD557E8F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8" y="1320054"/>
            <a:ext cx="6638925" cy="3619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303D6A-D589-48AF-97C7-C5BBE8F771FE}"/>
              </a:ext>
            </a:extLst>
          </p:cNvPr>
          <p:cNvSpPr txBox="1"/>
          <p:nvPr/>
        </p:nvSpPr>
        <p:spPr>
          <a:xfrm>
            <a:off x="262218" y="712694"/>
            <a:ext cx="828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Println</a:t>
            </a:r>
            <a:r>
              <a:rPr lang="ko-KR" altLang="en-US" dirty="0"/>
              <a:t>은 문자열을 출력하고</a:t>
            </a:r>
            <a:r>
              <a:rPr lang="en-US" altLang="ko-KR" dirty="0"/>
              <a:t>, </a:t>
            </a:r>
            <a:r>
              <a:rPr lang="ko-KR" altLang="en-US" dirty="0"/>
              <a:t>다음줄로 넘겨서 새로운 문자열을 출력합니다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Ln</a:t>
            </a:r>
            <a:r>
              <a:rPr lang="ko-KR" altLang="en-US" dirty="0"/>
              <a:t>은 </a:t>
            </a:r>
            <a:r>
              <a:rPr lang="ko-KR" altLang="en-US" dirty="0" err="1"/>
              <a:t>케리지</a:t>
            </a:r>
            <a:r>
              <a:rPr lang="ko-KR" altLang="en-US" dirty="0"/>
              <a:t> 리턴을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46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11E2E-5AF5-45AA-B518-03CB4A585852}"/>
              </a:ext>
            </a:extLst>
          </p:cNvPr>
          <p:cNvSpPr txBox="1"/>
          <p:nvPr/>
        </p:nvSpPr>
        <p:spPr>
          <a:xfrm>
            <a:off x="201706" y="793608"/>
            <a:ext cx="714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/>
              <a:t>케리지</a:t>
            </a:r>
            <a:r>
              <a:rPr lang="ko-KR" altLang="en-US" sz="3600" dirty="0"/>
              <a:t> 리턴이란 무엇인가요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4085-E7B4-43E7-81A0-ACF144539977}"/>
              </a:ext>
            </a:extLst>
          </p:cNvPr>
          <p:cNvSpPr txBox="1"/>
          <p:nvPr/>
        </p:nvSpPr>
        <p:spPr>
          <a:xfrm>
            <a:off x="5029201" y="1670613"/>
            <a:ext cx="3852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컴퓨터의 문자 입력과 출력은 옛날 타자기에 많은 영향을 받았습니다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타자기는 다음줄을 넘기는 </a:t>
            </a:r>
            <a:r>
              <a:rPr lang="ko-KR" altLang="en-US" sz="1400" dirty="0" err="1"/>
              <a:t>엔터와</a:t>
            </a:r>
            <a:r>
              <a:rPr lang="ko-KR" altLang="en-US" sz="1400" dirty="0"/>
              <a:t> 문서의 처음으로 </a:t>
            </a:r>
            <a:r>
              <a:rPr lang="ko-KR" altLang="en-US" sz="1400" dirty="0" err="1"/>
              <a:t>케리지로</a:t>
            </a:r>
            <a:r>
              <a:rPr lang="ko-KR" altLang="en-US" sz="1400" dirty="0"/>
              <a:t> 나누어 집니다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컴퓨터는  </a:t>
            </a:r>
            <a:r>
              <a:rPr lang="en-US" altLang="ko-KR" sz="1400" dirty="0"/>
              <a:t>\n</a:t>
            </a:r>
            <a:r>
              <a:rPr lang="ko-KR" altLang="en-US" sz="1400" dirty="0"/>
              <a:t>과 </a:t>
            </a:r>
            <a:r>
              <a:rPr lang="en-US" altLang="ko-KR" sz="1400" dirty="0"/>
              <a:t>\r</a:t>
            </a:r>
            <a:r>
              <a:rPr lang="ko-KR" altLang="en-US" sz="1400" dirty="0"/>
              <a:t>로 표시를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26" name="Picture 2" descr="타자기 감성으로 무장된 블루투스 키보드">
            <a:extLst>
              <a:ext uri="{FF2B5EF4-FFF2-40B4-BE49-F238E27FC236}">
                <a16:creationId xmlns:a16="http://schemas.microsoft.com/office/drawing/2014/main" id="{432F0961-C62C-8597-45E0-59F49698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7" y="1638917"/>
            <a:ext cx="4572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9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2599F-98AD-4DEB-9CF2-7F804224D407}"/>
              </a:ext>
            </a:extLst>
          </p:cNvPr>
          <p:cNvSpPr txBox="1"/>
          <p:nvPr/>
        </p:nvSpPr>
        <p:spPr>
          <a:xfrm>
            <a:off x="342900" y="685800"/>
            <a:ext cx="265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출력하기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D50B2-1E78-466E-8D64-1DF5A5814DD6}"/>
              </a:ext>
            </a:extLst>
          </p:cNvPr>
          <p:cNvSpPr txBox="1"/>
          <p:nvPr/>
        </p:nvSpPr>
        <p:spPr>
          <a:xfrm>
            <a:off x="373156" y="1283732"/>
            <a:ext cx="25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Serial.println</a:t>
            </a:r>
            <a:r>
              <a:rPr lang="en-US" altLang="ko-KR" dirty="0"/>
              <a:t>(10);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625B7-254B-4EFD-9720-C4A9D0ADA53D}"/>
              </a:ext>
            </a:extLst>
          </p:cNvPr>
          <p:cNvSpPr txBox="1"/>
          <p:nvPr/>
        </p:nvSpPr>
        <p:spPr>
          <a:xfrm>
            <a:off x="342900" y="2021541"/>
            <a:ext cx="265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진법으로 변환하여 출력하기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399260-EBBB-4813-8A32-51D74F96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6" y="2975441"/>
            <a:ext cx="3190875" cy="1209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ECD044-3F0A-49B7-BC99-821D35DD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32" y="606518"/>
            <a:ext cx="46863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A37F4-7B52-4427-8505-98EEF4CA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2" y="762000"/>
            <a:ext cx="66389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시리얼통신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73E45E-4320-4E87-8933-DC740F06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4" y="1599563"/>
            <a:ext cx="2706101" cy="3301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7A3C8-2C23-4CB4-A7D3-9C905BB21941}"/>
              </a:ext>
            </a:extLst>
          </p:cNvPr>
          <p:cNvSpPr txBox="1"/>
          <p:nvPr/>
        </p:nvSpPr>
        <p:spPr>
          <a:xfrm>
            <a:off x="3543301" y="759760"/>
            <a:ext cx="488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아두이노와</a:t>
            </a:r>
            <a:r>
              <a:rPr lang="ko-KR" altLang="en-US" sz="1400" dirty="0"/>
              <a:t> 시리얼 방식을 통신을 하면 데이터를 주고 받는 방법에 대해서 알아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FEEFA-059D-B550-ABBB-AFB77DE096EA}"/>
              </a:ext>
            </a:extLst>
          </p:cNvPr>
          <p:cNvSpPr txBox="1"/>
          <p:nvPr/>
        </p:nvSpPr>
        <p:spPr>
          <a:xfrm>
            <a:off x="403413" y="759759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시리얼 모니터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01F21-9086-D83C-9D63-077CE81911EC}"/>
              </a:ext>
            </a:extLst>
          </p:cNvPr>
          <p:cNvSpPr txBox="1"/>
          <p:nvPr/>
        </p:nvSpPr>
        <p:spPr>
          <a:xfrm>
            <a:off x="3745006" y="1761565"/>
            <a:ext cx="462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는 장치와 손쉽게 시리얼 데이터를 주고 받을 수 있는 시리얼 모니터 창을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시리얼통신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7BEFA-C53D-4F48-9730-A34665EBF4F4}"/>
              </a:ext>
            </a:extLst>
          </p:cNvPr>
          <p:cNvSpPr txBox="1"/>
          <p:nvPr/>
        </p:nvSpPr>
        <p:spPr>
          <a:xfrm>
            <a:off x="272300" y="705971"/>
            <a:ext cx="398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통신속도 지정하기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2149D-4ECD-4A68-9F99-507C9B2ECCD8}"/>
              </a:ext>
            </a:extLst>
          </p:cNvPr>
          <p:cNvSpPr txBox="1"/>
          <p:nvPr/>
        </p:nvSpPr>
        <p:spPr>
          <a:xfrm>
            <a:off x="272300" y="1352104"/>
            <a:ext cx="821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아두이노와</a:t>
            </a:r>
            <a:r>
              <a:rPr lang="ko-KR" altLang="en-US" sz="1400" dirty="0"/>
              <a:t> 컴퓨터간 통신을 하기 위해서는 통신속도를 지정해 주어야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속도로 데이터를 주고 받아야만 정상적인 내용을 송신</a:t>
            </a:r>
            <a:r>
              <a:rPr lang="en-US" altLang="ko-KR" sz="1400" dirty="0"/>
              <a:t>/</a:t>
            </a:r>
            <a:r>
              <a:rPr lang="ko-KR" altLang="en-US" sz="1400" dirty="0"/>
              <a:t>수신 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FD4482-F17E-4B37-B1C6-17C6E9E6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0" y="2129681"/>
            <a:ext cx="5298422" cy="2060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2D76A0-3232-465A-B0B9-3B25A7F6B826}"/>
              </a:ext>
            </a:extLst>
          </p:cNvPr>
          <p:cNvSpPr txBox="1"/>
          <p:nvPr/>
        </p:nvSpPr>
        <p:spPr>
          <a:xfrm>
            <a:off x="5883087" y="2297308"/>
            <a:ext cx="2605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통신 속도 값이 존재합니다</a:t>
            </a:r>
            <a:r>
              <a:rPr lang="en-US" altLang="ko-KR" dirty="0"/>
              <a:t>. </a:t>
            </a:r>
            <a:r>
              <a:rPr lang="ko-KR" altLang="en-US" dirty="0"/>
              <a:t>이 값은 초당 전송 </a:t>
            </a:r>
            <a:r>
              <a:rPr lang="ko-KR" altLang="en-US" dirty="0" err="1"/>
              <a:t>비트수를</a:t>
            </a:r>
            <a:r>
              <a:rPr lang="ko-KR" altLang="en-US" dirty="0"/>
              <a:t> 의미하는 </a:t>
            </a:r>
            <a:r>
              <a:rPr lang="en-US" altLang="ko-KR" dirty="0"/>
              <a:t>bps </a:t>
            </a:r>
            <a:r>
              <a:rPr lang="ko-KR" altLang="en-US" dirty="0"/>
              <a:t>단위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E4A7C-4DD8-4C3B-8B45-E33111650F3D}"/>
              </a:ext>
            </a:extLst>
          </p:cNvPr>
          <p:cNvSpPr txBox="1"/>
          <p:nvPr/>
        </p:nvSpPr>
        <p:spPr>
          <a:xfrm>
            <a:off x="1317812" y="4276165"/>
            <a:ext cx="235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12</a:t>
            </a:r>
            <a:r>
              <a:rPr lang="ko-KR" altLang="en-US" dirty="0"/>
              <a:t>개의 속도로 설정할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59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BB5A7-E1C6-4BB1-82FB-F862554A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41" y="2459580"/>
            <a:ext cx="4500912" cy="1219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8B172-6655-4D0A-9580-5C7C28DE91B5}"/>
              </a:ext>
            </a:extLst>
          </p:cNvPr>
          <p:cNvSpPr txBox="1"/>
          <p:nvPr/>
        </p:nvSpPr>
        <p:spPr>
          <a:xfrm>
            <a:off x="3529853" y="1649980"/>
            <a:ext cx="491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setup() </a:t>
            </a:r>
            <a:r>
              <a:rPr lang="ko-KR" altLang="en-US" dirty="0"/>
              <a:t>부분안에 컴퓨터와 통신할 속도를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6AF272-3D70-425E-98AB-D7DFB038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60" y="1559415"/>
            <a:ext cx="2689412" cy="3281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4D7B86-EB18-2464-9139-2A02E4F2FB74}"/>
              </a:ext>
            </a:extLst>
          </p:cNvPr>
          <p:cNvSpPr txBox="1"/>
          <p:nvPr/>
        </p:nvSpPr>
        <p:spPr>
          <a:xfrm>
            <a:off x="272300" y="705971"/>
            <a:ext cx="398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통신속도 지정하기</a:t>
            </a:r>
          </a:p>
        </p:txBody>
      </p:sp>
    </p:spTree>
    <p:extLst>
      <p:ext uri="{BB962C8B-B14F-4D97-AF65-F5344CB8AC3E}">
        <p14:creationId xmlns:p14="http://schemas.microsoft.com/office/powerpoint/2010/main" val="423099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시리얼통신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90245-F225-4724-B653-5B57B0A74AFD}"/>
              </a:ext>
            </a:extLst>
          </p:cNvPr>
          <p:cNvSpPr txBox="1"/>
          <p:nvPr/>
        </p:nvSpPr>
        <p:spPr>
          <a:xfrm>
            <a:off x="383240" y="820271"/>
            <a:ext cx="418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문자 출력하기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335F00-447D-4551-AA0F-21B6C5A9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8" y="2212041"/>
            <a:ext cx="4500860" cy="2410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24322A-1FD1-8B71-19BC-5B8344C35237}"/>
              </a:ext>
            </a:extLst>
          </p:cNvPr>
          <p:cNvSpPr txBox="1"/>
          <p:nvPr/>
        </p:nvSpPr>
        <p:spPr>
          <a:xfrm>
            <a:off x="3718112" y="927847"/>
            <a:ext cx="450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아두이노에서</a:t>
            </a:r>
            <a:r>
              <a:rPr lang="ko-KR" altLang="en-US" dirty="0"/>
              <a:t> 시리얼모니터로 데이터를 </a:t>
            </a:r>
            <a:r>
              <a:rPr lang="ko-KR" altLang="en-US" dirty="0" err="1"/>
              <a:t>출력할때는</a:t>
            </a:r>
            <a:r>
              <a:rPr lang="ko-KR" altLang="en-US" dirty="0"/>
              <a:t> </a:t>
            </a:r>
            <a:r>
              <a:rPr lang="en-US" altLang="ko-KR" dirty="0" err="1"/>
              <a:t>Serial.print</a:t>
            </a:r>
            <a:r>
              <a:rPr lang="en-US" altLang="ko-KR" dirty="0"/>
              <a:t>() </a:t>
            </a:r>
            <a:r>
              <a:rPr lang="ko-KR" altLang="en-US" dirty="0"/>
              <a:t>함수를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5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시리얼통신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6BD7A-29C4-4F7C-92A0-E4FBA2FDC8C9}"/>
              </a:ext>
            </a:extLst>
          </p:cNvPr>
          <p:cNvSpPr txBox="1"/>
          <p:nvPr/>
        </p:nvSpPr>
        <p:spPr>
          <a:xfrm>
            <a:off x="322728" y="786653"/>
            <a:ext cx="501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BPS (Bit</a:t>
            </a:r>
            <a:r>
              <a:rPr lang="ko-KR" altLang="en-US" sz="3600" dirty="0"/>
              <a:t> </a:t>
            </a:r>
            <a:r>
              <a:rPr lang="en-US" altLang="ko-KR" sz="3600" dirty="0"/>
              <a:t>per</a:t>
            </a:r>
            <a:r>
              <a:rPr lang="ko-KR" altLang="en-US" sz="3600" dirty="0"/>
              <a:t> </a:t>
            </a:r>
            <a:r>
              <a:rPr lang="en-US" altLang="ko-KR" sz="3600" dirty="0"/>
              <a:t>Second)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5A8C3-861F-4A56-BAC4-413B710FB805}"/>
              </a:ext>
            </a:extLst>
          </p:cNvPr>
          <p:cNvSpPr txBox="1"/>
          <p:nvPr/>
        </p:nvSpPr>
        <p:spPr>
          <a:xfrm>
            <a:off x="361119" y="151818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컴퓨터는 디지털 시스템으로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비트로 값을 표현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7FA828-D6A2-4CFC-94CD-54404D3C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85" y="847165"/>
            <a:ext cx="2946858" cy="3798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8281DE-27BA-43D9-9882-36D7A9BC2AD5}"/>
              </a:ext>
            </a:extLst>
          </p:cNvPr>
          <p:cNvSpPr txBox="1"/>
          <p:nvPr/>
        </p:nvSpPr>
        <p:spPr>
          <a:xfrm>
            <a:off x="3366072" y="3700431"/>
            <a:ext cx="14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아스키 코드</a:t>
            </a:r>
          </a:p>
        </p:txBody>
      </p:sp>
    </p:spTree>
    <p:extLst>
      <p:ext uri="{BB962C8B-B14F-4D97-AF65-F5344CB8AC3E}">
        <p14:creationId xmlns:p14="http://schemas.microsoft.com/office/powerpoint/2010/main" val="25026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072D28-9A1F-4322-AE5C-D35F29B3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80" y="1502473"/>
            <a:ext cx="2719549" cy="3318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E54EC5-880A-DAB3-20C3-D889D164B4A5}"/>
              </a:ext>
            </a:extLst>
          </p:cNvPr>
          <p:cNvSpPr txBox="1"/>
          <p:nvPr/>
        </p:nvSpPr>
        <p:spPr>
          <a:xfrm>
            <a:off x="322728" y="786653"/>
            <a:ext cx="501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Hello</a:t>
            </a:r>
            <a:r>
              <a:rPr lang="ko-KR" altLang="en-US" sz="3600" dirty="0"/>
              <a:t> </a:t>
            </a:r>
            <a:r>
              <a:rPr lang="en-US" altLang="ko-KR" sz="3600" dirty="0"/>
              <a:t>World</a:t>
            </a:r>
            <a:r>
              <a:rPr lang="ko-KR" altLang="en-US" sz="3600" dirty="0"/>
              <a:t> 출력하기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5B18AC-DC62-5235-33FF-86705A08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61" y="1770677"/>
            <a:ext cx="3579156" cy="92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F6C57-F210-B9AB-95BD-4125EDDF7DC7}"/>
              </a:ext>
            </a:extLst>
          </p:cNvPr>
          <p:cNvSpPr txBox="1"/>
          <p:nvPr/>
        </p:nvSpPr>
        <p:spPr>
          <a:xfrm>
            <a:off x="3312461" y="1441730"/>
            <a:ext cx="240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시리얼 모니터를 실행합니다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F1A6B0B-68B4-C280-23E8-BCA8F2B4201F}"/>
              </a:ext>
            </a:extLst>
          </p:cNvPr>
          <p:cNvSpPr/>
          <p:nvPr/>
        </p:nvSpPr>
        <p:spPr>
          <a:xfrm>
            <a:off x="4034118" y="1953590"/>
            <a:ext cx="430306" cy="4303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F77C3B-F016-901A-D37B-C87CDC0A5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105" y="2877942"/>
            <a:ext cx="2961329" cy="22046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226D1B-1B80-700C-8CB8-7F9CD712CC32}"/>
              </a:ext>
            </a:extLst>
          </p:cNvPr>
          <p:cNvSpPr txBox="1"/>
          <p:nvPr/>
        </p:nvSpPr>
        <p:spPr>
          <a:xfrm>
            <a:off x="6397320" y="2958353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시리얼 모니터에서도 </a:t>
            </a:r>
            <a:r>
              <a:rPr lang="ko-KR" altLang="en-US" sz="1200" dirty="0" err="1"/>
              <a:t>아두이노에서</a:t>
            </a:r>
            <a:r>
              <a:rPr lang="ko-KR" altLang="en-US" sz="1200" dirty="0"/>
              <a:t> 작성한 통신 속도를 동일하게 맞추어 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DC6D9-2EA4-466A-4171-14D83FEE2A80}"/>
              </a:ext>
            </a:extLst>
          </p:cNvPr>
          <p:cNvSpPr txBox="1"/>
          <p:nvPr/>
        </p:nvSpPr>
        <p:spPr>
          <a:xfrm>
            <a:off x="5749876" y="9251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예제코드</a:t>
            </a:r>
            <a:r>
              <a:rPr lang="en-US" altLang="ko-KR" dirty="0"/>
              <a:t>: /03/serial_01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8C1D45-A239-4726-B036-BDB83904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6" y="785532"/>
            <a:ext cx="4892675" cy="2717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B484B-DBEF-447C-90CB-45F4F7248A76}"/>
              </a:ext>
            </a:extLst>
          </p:cNvPr>
          <p:cNvSpPr txBox="1"/>
          <p:nvPr/>
        </p:nvSpPr>
        <p:spPr>
          <a:xfrm>
            <a:off x="5439335" y="840441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아두이노에서</a:t>
            </a:r>
            <a:r>
              <a:rPr lang="ko-KR" altLang="en-US" dirty="0"/>
              <a:t> 작성한 </a:t>
            </a:r>
            <a:r>
              <a:rPr lang="en-US" altLang="ko-KR" dirty="0"/>
              <a:t>“hello” </a:t>
            </a:r>
            <a:r>
              <a:rPr lang="ko-KR" altLang="en-US" dirty="0"/>
              <a:t>와 </a:t>
            </a:r>
            <a:r>
              <a:rPr lang="en-US" altLang="ko-KR" dirty="0"/>
              <a:t>“world”</a:t>
            </a:r>
            <a:r>
              <a:rPr lang="ko-KR" altLang="en-US" dirty="0"/>
              <a:t>가 한번 출력된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F04E8-E63B-41CF-8497-007C85BB87FB}"/>
              </a:ext>
            </a:extLst>
          </p:cNvPr>
          <p:cNvSpPr txBox="1"/>
          <p:nvPr/>
        </p:nvSpPr>
        <p:spPr>
          <a:xfrm>
            <a:off x="5439335" y="2155451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다시한번 실습하려면</a:t>
            </a:r>
            <a:r>
              <a:rPr lang="en-US" altLang="ko-KR" dirty="0"/>
              <a:t>, </a:t>
            </a:r>
            <a:r>
              <a:rPr lang="ko-KR" altLang="en-US" dirty="0" err="1"/>
              <a:t>아두이노에</a:t>
            </a:r>
            <a:r>
              <a:rPr lang="ko-KR" altLang="en-US" dirty="0"/>
              <a:t> 있는 </a:t>
            </a:r>
            <a:r>
              <a:rPr lang="en-US" altLang="ko-KR" dirty="0"/>
              <a:t>reset </a:t>
            </a:r>
            <a:r>
              <a:rPr lang="ko-KR" altLang="en-US" dirty="0"/>
              <a:t>버튼을 클릭해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F04E8-E63B-41CF-8497-007C85BB87FB}"/>
              </a:ext>
            </a:extLst>
          </p:cNvPr>
          <p:cNvSpPr txBox="1"/>
          <p:nvPr/>
        </p:nvSpPr>
        <p:spPr>
          <a:xfrm>
            <a:off x="80681" y="790575"/>
            <a:ext cx="3314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다시한번 실습하려면</a:t>
            </a:r>
            <a:r>
              <a:rPr lang="en-US" altLang="ko-KR" dirty="0"/>
              <a:t>, </a:t>
            </a:r>
            <a:r>
              <a:rPr lang="ko-KR" altLang="en-US" dirty="0" err="1"/>
              <a:t>아두이노에</a:t>
            </a:r>
            <a:r>
              <a:rPr lang="ko-KR" altLang="en-US" dirty="0"/>
              <a:t> 있는 </a:t>
            </a:r>
            <a:r>
              <a:rPr lang="en-US" altLang="ko-KR" dirty="0"/>
              <a:t>reset </a:t>
            </a:r>
            <a:r>
              <a:rPr lang="ko-KR" altLang="en-US" dirty="0"/>
              <a:t>버튼을 클릭해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클릭할때마다</a:t>
            </a:r>
            <a:r>
              <a:rPr lang="ko-KR" altLang="en-US" dirty="0"/>
              <a:t> </a:t>
            </a:r>
            <a:r>
              <a:rPr lang="en-US" altLang="ko-KR" dirty="0" err="1"/>
              <a:t>helloworld</a:t>
            </a:r>
            <a:r>
              <a:rPr lang="ko-KR" altLang="en-US" dirty="0"/>
              <a:t>가 계속 추가되는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D70CBF-D803-461E-9020-7A3786AA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81" y="733425"/>
            <a:ext cx="5470992" cy="29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2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372</Words>
  <Application>Microsoft Office PowerPoint</Application>
  <PresentationFormat>화면 슬라이드 쇼(16:9)</PresentationFormat>
  <Paragraphs>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11</cp:revision>
  <dcterms:created xsi:type="dcterms:W3CDTF">2022-02-09T03:28:42Z</dcterms:created>
  <dcterms:modified xsi:type="dcterms:W3CDTF">2022-06-03T01:43:36Z</dcterms:modified>
</cp:coreProperties>
</file>