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57" r:id="rId3"/>
    <p:sldId id="256" r:id="rId4"/>
    <p:sldId id="264" r:id="rId5"/>
    <p:sldId id="263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E246B-47F5-430F-A92B-CA4E1C54848D}" v="52" dt="2022-05-26T07:50:14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FFE246B-47F5-430F-A92B-CA4E1C54848D}"/>
    <pc:docChg chg="custSel addSld delSld modSld sldOrd">
      <pc:chgData name="이 호진" userId="e7b51f9e24c37788" providerId="LiveId" clId="{1FFE246B-47F5-430F-A92B-CA4E1C54848D}" dt="2022-05-26T07:50:14.570" v="601"/>
      <pc:docMkLst>
        <pc:docMk/>
      </pc:docMkLst>
      <pc:sldChg chg="addSp delSp modSp mod">
        <pc:chgData name="이 호진" userId="e7b51f9e24c37788" providerId="LiveId" clId="{1FFE246B-47F5-430F-A92B-CA4E1C54848D}" dt="2022-05-26T07:50:00.663" v="595"/>
        <pc:sldMkLst>
          <pc:docMk/>
          <pc:sldMk cId="2184666338" sldId="256"/>
        </pc:sldMkLst>
        <pc:spChg chg="add mod">
          <ac:chgData name="이 호진" userId="e7b51f9e24c37788" providerId="LiveId" clId="{1FFE246B-47F5-430F-A92B-CA4E1C54848D}" dt="2022-05-18T15:35:01.404" v="169" actId="1076"/>
          <ac:spMkLst>
            <pc:docMk/>
            <pc:sldMk cId="2184666338" sldId="256"/>
            <ac:spMk id="2" creationId="{A4A70DB8-A29D-0714-A048-C6B2D787FA24}"/>
          </ac:spMkLst>
        </pc:spChg>
        <pc:spChg chg="del">
          <ac:chgData name="이 호진" userId="e7b51f9e24c37788" providerId="LiveId" clId="{1FFE246B-47F5-430F-A92B-CA4E1C54848D}" dt="2022-05-26T07:50:00.215" v="594" actId="478"/>
          <ac:spMkLst>
            <pc:docMk/>
            <pc:sldMk cId="2184666338" sldId="256"/>
            <ac:spMk id="4" creationId="{CA2E5569-5413-4171-8D0F-A04CD8CF3F3A}"/>
          </ac:spMkLst>
        </pc:spChg>
        <pc:spChg chg="add mod">
          <ac:chgData name="이 호진" userId="e7b51f9e24c37788" providerId="LiveId" clId="{1FFE246B-47F5-430F-A92B-CA4E1C54848D}" dt="2022-05-18T15:36:25.936" v="211" actId="1076"/>
          <ac:spMkLst>
            <pc:docMk/>
            <pc:sldMk cId="2184666338" sldId="256"/>
            <ac:spMk id="5" creationId="{61907E9A-C5A8-4EA6-98C6-A4A29595E144}"/>
          </ac:spMkLst>
        </pc:spChg>
        <pc:spChg chg="del">
          <ac:chgData name="이 호진" userId="e7b51f9e24c37788" providerId="LiveId" clId="{1FFE246B-47F5-430F-A92B-CA4E1C54848D}" dt="2022-05-26T07:50:00.215" v="594" actId="478"/>
          <ac:spMkLst>
            <pc:docMk/>
            <pc:sldMk cId="2184666338" sldId="256"/>
            <ac:spMk id="7" creationId="{C7CD30AC-AD0D-4B8A-AEFE-E34EFF8623DB}"/>
          </ac:spMkLst>
        </pc:spChg>
        <pc:spChg chg="del">
          <ac:chgData name="이 호진" userId="e7b51f9e24c37788" providerId="LiveId" clId="{1FFE246B-47F5-430F-A92B-CA4E1C54848D}" dt="2022-05-26T07:50:00.215" v="594" actId="478"/>
          <ac:spMkLst>
            <pc:docMk/>
            <pc:sldMk cId="2184666338" sldId="256"/>
            <ac:spMk id="8" creationId="{776324C0-CFD8-4494-B7C8-160479C94901}"/>
          </ac:spMkLst>
        </pc:spChg>
        <pc:spChg chg="del">
          <ac:chgData name="이 호진" userId="e7b51f9e24c37788" providerId="LiveId" clId="{1FFE246B-47F5-430F-A92B-CA4E1C54848D}" dt="2022-05-26T07:50:00.215" v="594" actId="478"/>
          <ac:spMkLst>
            <pc:docMk/>
            <pc:sldMk cId="2184666338" sldId="256"/>
            <ac:spMk id="9" creationId="{83A45F92-B082-4872-955B-C43A62ACE520}"/>
          </ac:spMkLst>
        </pc:spChg>
        <pc:spChg chg="add mod">
          <ac:chgData name="이 호진" userId="e7b51f9e24c37788" providerId="LiveId" clId="{1FFE246B-47F5-430F-A92B-CA4E1C54848D}" dt="2022-05-18T15:37:52.842" v="524" actId="14100"/>
          <ac:spMkLst>
            <pc:docMk/>
            <pc:sldMk cId="2184666338" sldId="256"/>
            <ac:spMk id="10" creationId="{56DE113C-DBD3-8521-14D2-A61E63383CDF}"/>
          </ac:spMkLst>
        </pc:spChg>
        <pc:spChg chg="add mod">
          <ac:chgData name="이 호진" userId="e7b51f9e24c37788" providerId="LiveId" clId="{1FFE246B-47F5-430F-A92B-CA4E1C54848D}" dt="2022-05-26T07:50:00.663" v="595"/>
          <ac:spMkLst>
            <pc:docMk/>
            <pc:sldMk cId="2184666338" sldId="256"/>
            <ac:spMk id="11" creationId="{CFD4EC52-D824-F6EA-F459-1E7A4DAE404D}"/>
          </ac:spMkLst>
        </pc:spChg>
        <pc:spChg chg="add mod">
          <ac:chgData name="이 호진" userId="e7b51f9e24c37788" providerId="LiveId" clId="{1FFE246B-47F5-430F-A92B-CA4E1C54848D}" dt="2022-05-26T07:50:00.663" v="595"/>
          <ac:spMkLst>
            <pc:docMk/>
            <pc:sldMk cId="2184666338" sldId="256"/>
            <ac:spMk id="12" creationId="{CD20CFF0-BA6C-FC28-49EA-79E7E3986041}"/>
          </ac:spMkLst>
        </pc:spChg>
        <pc:spChg chg="add mod">
          <ac:chgData name="이 호진" userId="e7b51f9e24c37788" providerId="LiveId" clId="{1FFE246B-47F5-430F-A92B-CA4E1C54848D}" dt="2022-05-26T07:50:00.663" v="595"/>
          <ac:spMkLst>
            <pc:docMk/>
            <pc:sldMk cId="2184666338" sldId="256"/>
            <ac:spMk id="13" creationId="{F86323FE-14E3-3867-3C27-61777C645E43}"/>
          </ac:spMkLst>
        </pc:spChg>
        <pc:spChg chg="add mod">
          <ac:chgData name="이 호진" userId="e7b51f9e24c37788" providerId="LiveId" clId="{1FFE246B-47F5-430F-A92B-CA4E1C54848D}" dt="2022-05-26T07:50:00.663" v="595"/>
          <ac:spMkLst>
            <pc:docMk/>
            <pc:sldMk cId="2184666338" sldId="256"/>
            <ac:spMk id="14" creationId="{214E17E2-7531-9A7E-A0E4-7CA329F91C9B}"/>
          </ac:spMkLst>
        </pc:spChg>
        <pc:picChg chg="del mod">
          <ac:chgData name="이 호진" userId="e7b51f9e24c37788" providerId="LiveId" clId="{1FFE246B-47F5-430F-A92B-CA4E1C54848D}" dt="2022-05-18T15:37:37.063" v="520" actId="478"/>
          <ac:picMkLst>
            <pc:docMk/>
            <pc:sldMk cId="2184666338" sldId="256"/>
            <ac:picMk id="3" creationId="{20849B7C-CB3B-4EFA-803C-BDA6A7991FA9}"/>
          </ac:picMkLst>
        </pc:picChg>
        <pc:picChg chg="del mod">
          <ac:chgData name="이 호진" userId="e7b51f9e24c37788" providerId="LiveId" clId="{1FFE246B-47F5-430F-A92B-CA4E1C54848D}" dt="2022-05-18T15:37:54.561" v="525" actId="478"/>
          <ac:picMkLst>
            <pc:docMk/>
            <pc:sldMk cId="2184666338" sldId="256"/>
            <ac:picMk id="6" creationId="{B88D077D-6BE9-4B26-A948-52D4F0970C56}"/>
          </ac:picMkLst>
        </pc:picChg>
      </pc:sldChg>
      <pc:sldChg chg="addSp delSp modSp mod ord">
        <pc:chgData name="이 호진" userId="e7b51f9e24c37788" providerId="LiveId" clId="{1FFE246B-47F5-430F-A92B-CA4E1C54848D}" dt="2022-05-26T07:49:55.817" v="593"/>
        <pc:sldMkLst>
          <pc:docMk/>
          <pc:sldMk cId="783510813" sldId="257"/>
        </pc:sldMkLst>
        <pc:spChg chg="del">
          <ac:chgData name="이 호진" userId="e7b51f9e24c37788" providerId="LiveId" clId="{1FFE246B-47F5-430F-A92B-CA4E1C54848D}" dt="2022-05-26T07:49:55.338" v="592" actId="478"/>
          <ac:spMkLst>
            <pc:docMk/>
            <pc:sldMk cId="783510813" sldId="257"/>
            <ac:spMk id="4" creationId="{CA2E5569-5413-4171-8D0F-A04CD8CF3F3A}"/>
          </ac:spMkLst>
        </pc:spChg>
        <pc:spChg chg="add mod">
          <ac:chgData name="이 호진" userId="e7b51f9e24c37788" providerId="LiveId" clId="{1FFE246B-47F5-430F-A92B-CA4E1C54848D}" dt="2022-05-18T15:34:33.481" v="136" actId="20577"/>
          <ac:spMkLst>
            <pc:docMk/>
            <pc:sldMk cId="783510813" sldId="257"/>
            <ac:spMk id="6" creationId="{1D700AE4-513E-598C-3C50-4A915A1EB5D6}"/>
          </ac:spMkLst>
        </pc:spChg>
        <pc:spChg chg="del">
          <ac:chgData name="이 호진" userId="e7b51f9e24c37788" providerId="LiveId" clId="{1FFE246B-47F5-430F-A92B-CA4E1C54848D}" dt="2022-05-26T07:49:55.338" v="592" actId="478"/>
          <ac:spMkLst>
            <pc:docMk/>
            <pc:sldMk cId="783510813" sldId="257"/>
            <ac:spMk id="7" creationId="{C7CD30AC-AD0D-4B8A-AEFE-E34EFF8623DB}"/>
          </ac:spMkLst>
        </pc:spChg>
        <pc:spChg chg="del">
          <ac:chgData name="이 호진" userId="e7b51f9e24c37788" providerId="LiveId" clId="{1FFE246B-47F5-430F-A92B-CA4E1C54848D}" dt="2022-05-26T07:49:55.338" v="592" actId="478"/>
          <ac:spMkLst>
            <pc:docMk/>
            <pc:sldMk cId="783510813" sldId="257"/>
            <ac:spMk id="8" creationId="{776324C0-CFD8-4494-B7C8-160479C94901}"/>
          </ac:spMkLst>
        </pc:spChg>
        <pc:spChg chg="del">
          <ac:chgData name="이 호진" userId="e7b51f9e24c37788" providerId="LiveId" clId="{1FFE246B-47F5-430F-A92B-CA4E1C54848D}" dt="2022-05-26T07:49:55.338" v="592" actId="478"/>
          <ac:spMkLst>
            <pc:docMk/>
            <pc:sldMk cId="783510813" sldId="257"/>
            <ac:spMk id="9" creationId="{83A45F92-B082-4872-955B-C43A62ACE520}"/>
          </ac:spMkLst>
        </pc:spChg>
        <pc:spChg chg="add mod">
          <ac:chgData name="이 호진" userId="e7b51f9e24c37788" providerId="LiveId" clId="{1FFE246B-47F5-430F-A92B-CA4E1C54848D}" dt="2022-05-26T07:49:55.817" v="593"/>
          <ac:spMkLst>
            <pc:docMk/>
            <pc:sldMk cId="783510813" sldId="257"/>
            <ac:spMk id="10" creationId="{DCA2CA7F-3EFA-8503-61CB-FE8404A22ACC}"/>
          </ac:spMkLst>
        </pc:spChg>
        <pc:spChg chg="add mod">
          <ac:chgData name="이 호진" userId="e7b51f9e24c37788" providerId="LiveId" clId="{1FFE246B-47F5-430F-A92B-CA4E1C54848D}" dt="2022-05-26T07:49:55.817" v="593"/>
          <ac:spMkLst>
            <pc:docMk/>
            <pc:sldMk cId="783510813" sldId="257"/>
            <ac:spMk id="11" creationId="{3E4E1FDD-3148-16B7-99EE-528B67C2D5D7}"/>
          </ac:spMkLst>
        </pc:spChg>
        <pc:spChg chg="add mod">
          <ac:chgData name="이 호진" userId="e7b51f9e24c37788" providerId="LiveId" clId="{1FFE246B-47F5-430F-A92B-CA4E1C54848D}" dt="2022-05-26T07:49:55.817" v="593"/>
          <ac:spMkLst>
            <pc:docMk/>
            <pc:sldMk cId="783510813" sldId="257"/>
            <ac:spMk id="12" creationId="{B0FA8ECA-38F6-D4E3-D545-EF1FDFFA3EC8}"/>
          </ac:spMkLst>
        </pc:spChg>
        <pc:spChg chg="add mod">
          <ac:chgData name="이 호진" userId="e7b51f9e24c37788" providerId="LiveId" clId="{1FFE246B-47F5-430F-A92B-CA4E1C54848D}" dt="2022-05-26T07:49:55.817" v="593"/>
          <ac:spMkLst>
            <pc:docMk/>
            <pc:sldMk cId="783510813" sldId="257"/>
            <ac:spMk id="13" creationId="{9F1B82E8-E140-030D-9E8C-6B85A6B7B694}"/>
          </ac:spMkLst>
        </pc:spChg>
        <pc:picChg chg="del">
          <ac:chgData name="이 호진" userId="e7b51f9e24c37788" providerId="LiveId" clId="{1FFE246B-47F5-430F-A92B-CA4E1C54848D}" dt="2022-05-18T15:34:06.328" v="114" actId="478"/>
          <ac:picMkLst>
            <pc:docMk/>
            <pc:sldMk cId="783510813" sldId="257"/>
            <ac:picMk id="3" creationId="{E5815185-8B45-4095-A6B8-EA902BBD2C88}"/>
          </ac:picMkLst>
        </pc:picChg>
        <pc:picChg chg="add mod">
          <ac:chgData name="이 호진" userId="e7b51f9e24c37788" providerId="LiveId" clId="{1FFE246B-47F5-430F-A92B-CA4E1C54848D}" dt="2022-05-18T15:34:13.815" v="117" actId="1076"/>
          <ac:picMkLst>
            <pc:docMk/>
            <pc:sldMk cId="783510813" sldId="257"/>
            <ac:picMk id="5" creationId="{62A9D967-E162-8DB7-3591-D41B5693EB60}"/>
          </ac:picMkLst>
        </pc:picChg>
      </pc:sldChg>
      <pc:sldChg chg="addSp modSp del mod ord">
        <pc:chgData name="이 호진" userId="e7b51f9e24c37788" providerId="LiveId" clId="{1FFE246B-47F5-430F-A92B-CA4E1C54848D}" dt="2022-05-18T18:20:47.160" v="563" actId="47"/>
        <pc:sldMkLst>
          <pc:docMk/>
          <pc:sldMk cId="3835004089" sldId="258"/>
        </pc:sldMkLst>
        <pc:spChg chg="add mod">
          <ac:chgData name="이 호진" userId="e7b51f9e24c37788" providerId="LiveId" clId="{1FFE246B-47F5-430F-A92B-CA4E1C54848D}" dt="2022-05-18T15:38:48.743" v="541" actId="255"/>
          <ac:spMkLst>
            <pc:docMk/>
            <pc:sldMk cId="3835004089" sldId="258"/>
            <ac:spMk id="2" creationId="{7D5CD45E-CDA0-A186-B08D-36F2CB832E5F}"/>
          </ac:spMkLst>
        </pc:spChg>
        <pc:picChg chg="mod">
          <ac:chgData name="이 호진" userId="e7b51f9e24c37788" providerId="LiveId" clId="{1FFE246B-47F5-430F-A92B-CA4E1C54848D}" dt="2022-05-18T15:38:05.558" v="526" actId="1076"/>
          <ac:picMkLst>
            <pc:docMk/>
            <pc:sldMk cId="3835004089" sldId="258"/>
            <ac:picMk id="3" creationId="{0C3E269A-E629-4379-8401-E6C86480C73D}"/>
          </ac:picMkLst>
        </pc:picChg>
        <pc:picChg chg="add mod">
          <ac:chgData name="이 호진" userId="e7b51f9e24c37788" providerId="LiveId" clId="{1FFE246B-47F5-430F-A92B-CA4E1C54848D}" dt="2022-05-18T15:38:07.065" v="527" actId="1076"/>
          <ac:picMkLst>
            <pc:docMk/>
            <pc:sldMk cId="3835004089" sldId="258"/>
            <ac:picMk id="10" creationId="{80F2387E-F04C-1D42-8AD0-BCEE41F836DA}"/>
          </ac:picMkLst>
        </pc:picChg>
      </pc:sldChg>
      <pc:sldChg chg="delSp del mod">
        <pc:chgData name="이 호진" userId="e7b51f9e24c37788" providerId="LiveId" clId="{1FFE246B-47F5-430F-A92B-CA4E1C54848D}" dt="2022-05-18T15:35:24.338" v="180" actId="47"/>
        <pc:sldMkLst>
          <pc:docMk/>
          <pc:sldMk cId="2903567767" sldId="259"/>
        </pc:sldMkLst>
        <pc:picChg chg="del">
          <ac:chgData name="이 호진" userId="e7b51f9e24c37788" providerId="LiveId" clId="{1FFE246B-47F5-430F-A92B-CA4E1C54848D}" dt="2022-05-18T15:35:17.019" v="175" actId="21"/>
          <ac:picMkLst>
            <pc:docMk/>
            <pc:sldMk cId="2903567767" sldId="259"/>
            <ac:picMk id="3" creationId="{8FCF91C2-FE20-4CAE-A901-5FC6E8E59BEE}"/>
          </ac:picMkLst>
        </pc:picChg>
      </pc:sldChg>
      <pc:sldChg chg="addSp delSp modSp mod">
        <pc:chgData name="이 호진" userId="e7b51f9e24c37788" providerId="LiveId" clId="{1FFE246B-47F5-430F-A92B-CA4E1C54848D}" dt="2022-05-26T07:50:14.570" v="601"/>
        <pc:sldMkLst>
          <pc:docMk/>
          <pc:sldMk cId="3214108175" sldId="260"/>
        </pc:sldMkLst>
        <pc:spChg chg="del">
          <ac:chgData name="이 호진" userId="e7b51f9e24c37788" providerId="LiveId" clId="{1FFE246B-47F5-430F-A92B-CA4E1C54848D}" dt="2022-05-26T07:50:14.084" v="600" actId="478"/>
          <ac:spMkLst>
            <pc:docMk/>
            <pc:sldMk cId="3214108175" sldId="260"/>
            <ac:spMk id="4" creationId="{CA2E5569-5413-4171-8D0F-A04CD8CF3F3A}"/>
          </ac:spMkLst>
        </pc:spChg>
        <pc:spChg chg="add mod">
          <ac:chgData name="이 호진" userId="e7b51f9e24c37788" providerId="LiveId" clId="{1FFE246B-47F5-430F-A92B-CA4E1C54848D}" dt="2022-05-26T07:50:14.570" v="601"/>
          <ac:spMkLst>
            <pc:docMk/>
            <pc:sldMk cId="3214108175" sldId="260"/>
            <ac:spMk id="6" creationId="{E9FDAB92-AF8C-1054-C6AC-4158BE0EDB30}"/>
          </ac:spMkLst>
        </pc:spChg>
        <pc:spChg chg="del">
          <ac:chgData name="이 호진" userId="e7b51f9e24c37788" providerId="LiveId" clId="{1FFE246B-47F5-430F-A92B-CA4E1C54848D}" dt="2022-05-26T07:50:14.084" v="600" actId="478"/>
          <ac:spMkLst>
            <pc:docMk/>
            <pc:sldMk cId="3214108175" sldId="260"/>
            <ac:spMk id="7" creationId="{C7CD30AC-AD0D-4B8A-AEFE-E34EFF8623DB}"/>
          </ac:spMkLst>
        </pc:spChg>
        <pc:spChg chg="del">
          <ac:chgData name="이 호진" userId="e7b51f9e24c37788" providerId="LiveId" clId="{1FFE246B-47F5-430F-A92B-CA4E1C54848D}" dt="2022-05-26T07:50:14.084" v="600" actId="478"/>
          <ac:spMkLst>
            <pc:docMk/>
            <pc:sldMk cId="3214108175" sldId="260"/>
            <ac:spMk id="8" creationId="{776324C0-CFD8-4494-B7C8-160479C94901}"/>
          </ac:spMkLst>
        </pc:spChg>
        <pc:spChg chg="del">
          <ac:chgData name="이 호진" userId="e7b51f9e24c37788" providerId="LiveId" clId="{1FFE246B-47F5-430F-A92B-CA4E1C54848D}" dt="2022-05-26T07:50:14.084" v="600" actId="478"/>
          <ac:spMkLst>
            <pc:docMk/>
            <pc:sldMk cId="3214108175" sldId="260"/>
            <ac:spMk id="9" creationId="{83A45F92-B082-4872-955B-C43A62ACE520}"/>
          </ac:spMkLst>
        </pc:spChg>
        <pc:spChg chg="add mod">
          <ac:chgData name="이 호진" userId="e7b51f9e24c37788" providerId="LiveId" clId="{1FFE246B-47F5-430F-A92B-CA4E1C54848D}" dt="2022-05-26T07:50:14.570" v="601"/>
          <ac:spMkLst>
            <pc:docMk/>
            <pc:sldMk cId="3214108175" sldId="260"/>
            <ac:spMk id="10" creationId="{7B9DF7F3-07D3-FBD2-8345-B2279498D0A5}"/>
          </ac:spMkLst>
        </pc:spChg>
        <pc:spChg chg="add mod">
          <ac:chgData name="이 호진" userId="e7b51f9e24c37788" providerId="LiveId" clId="{1FFE246B-47F5-430F-A92B-CA4E1C54848D}" dt="2022-05-26T07:50:14.570" v="601"/>
          <ac:spMkLst>
            <pc:docMk/>
            <pc:sldMk cId="3214108175" sldId="260"/>
            <ac:spMk id="11" creationId="{E172DB31-E2BC-6B2D-9CDF-3BD91CE2DD40}"/>
          </ac:spMkLst>
        </pc:spChg>
        <pc:spChg chg="add mod">
          <ac:chgData name="이 호진" userId="e7b51f9e24c37788" providerId="LiveId" clId="{1FFE246B-47F5-430F-A92B-CA4E1C54848D}" dt="2022-05-26T07:50:14.570" v="601"/>
          <ac:spMkLst>
            <pc:docMk/>
            <pc:sldMk cId="3214108175" sldId="260"/>
            <ac:spMk id="12" creationId="{C942A3C1-C883-3B25-4BD4-F9FBE1D27A67}"/>
          </ac:spMkLst>
        </pc:spChg>
      </pc:sldChg>
      <pc:sldChg chg="del ord">
        <pc:chgData name="이 호진" userId="e7b51f9e24c37788" providerId="LiveId" clId="{1FFE246B-47F5-430F-A92B-CA4E1C54848D}" dt="2022-05-18T18:20:48.663" v="564" actId="47"/>
        <pc:sldMkLst>
          <pc:docMk/>
          <pc:sldMk cId="107977806" sldId="261"/>
        </pc:sldMkLst>
      </pc:sldChg>
      <pc:sldChg chg="del ord">
        <pc:chgData name="이 호진" userId="e7b51f9e24c37788" providerId="LiveId" clId="{1FFE246B-47F5-430F-A92B-CA4E1C54848D}" dt="2022-05-18T18:20:50.212" v="565" actId="47"/>
        <pc:sldMkLst>
          <pc:docMk/>
          <pc:sldMk cId="1990898715" sldId="262"/>
        </pc:sldMkLst>
      </pc:sldChg>
      <pc:sldChg chg="addSp delSp modSp mod">
        <pc:chgData name="이 호진" userId="e7b51f9e24c37788" providerId="LiveId" clId="{1FFE246B-47F5-430F-A92B-CA4E1C54848D}" dt="2022-05-26T07:50:09.540" v="599"/>
        <pc:sldMkLst>
          <pc:docMk/>
          <pc:sldMk cId="2428119513" sldId="263"/>
        </pc:sldMkLst>
        <pc:spChg chg="del">
          <ac:chgData name="이 호진" userId="e7b51f9e24c37788" providerId="LiveId" clId="{1FFE246B-47F5-430F-A92B-CA4E1C54848D}" dt="2022-05-26T07:50:08.980" v="598" actId="478"/>
          <ac:spMkLst>
            <pc:docMk/>
            <pc:sldMk cId="2428119513" sldId="263"/>
            <ac:spMk id="4" creationId="{CA2E5569-5413-4171-8D0F-A04CD8CF3F3A}"/>
          </ac:spMkLst>
        </pc:spChg>
        <pc:spChg chg="del">
          <ac:chgData name="이 호진" userId="e7b51f9e24c37788" providerId="LiveId" clId="{1FFE246B-47F5-430F-A92B-CA4E1C54848D}" dt="2022-05-26T07:50:08.980" v="598" actId="478"/>
          <ac:spMkLst>
            <pc:docMk/>
            <pc:sldMk cId="2428119513" sldId="263"/>
            <ac:spMk id="7" creationId="{C7CD30AC-AD0D-4B8A-AEFE-E34EFF8623DB}"/>
          </ac:spMkLst>
        </pc:spChg>
        <pc:spChg chg="del">
          <ac:chgData name="이 호진" userId="e7b51f9e24c37788" providerId="LiveId" clId="{1FFE246B-47F5-430F-A92B-CA4E1C54848D}" dt="2022-05-26T07:50:08.980" v="598" actId="478"/>
          <ac:spMkLst>
            <pc:docMk/>
            <pc:sldMk cId="2428119513" sldId="263"/>
            <ac:spMk id="8" creationId="{776324C0-CFD8-4494-B7C8-160479C94901}"/>
          </ac:spMkLst>
        </pc:spChg>
        <pc:spChg chg="del">
          <ac:chgData name="이 호진" userId="e7b51f9e24c37788" providerId="LiveId" clId="{1FFE246B-47F5-430F-A92B-CA4E1C54848D}" dt="2022-05-26T07:50:08.980" v="598" actId="478"/>
          <ac:spMkLst>
            <pc:docMk/>
            <pc:sldMk cId="2428119513" sldId="263"/>
            <ac:spMk id="9" creationId="{83A45F92-B082-4872-955B-C43A62ACE520}"/>
          </ac:spMkLst>
        </pc:spChg>
        <pc:spChg chg="add mod">
          <ac:chgData name="이 호진" userId="e7b51f9e24c37788" providerId="LiveId" clId="{1FFE246B-47F5-430F-A92B-CA4E1C54848D}" dt="2022-05-26T07:50:09.540" v="599"/>
          <ac:spMkLst>
            <pc:docMk/>
            <pc:sldMk cId="2428119513" sldId="263"/>
            <ac:spMk id="10" creationId="{96FFA6A5-1A47-7286-3CD5-0C8615821A78}"/>
          </ac:spMkLst>
        </pc:spChg>
        <pc:spChg chg="add mod">
          <ac:chgData name="이 호진" userId="e7b51f9e24c37788" providerId="LiveId" clId="{1FFE246B-47F5-430F-A92B-CA4E1C54848D}" dt="2022-05-26T07:50:09.540" v="599"/>
          <ac:spMkLst>
            <pc:docMk/>
            <pc:sldMk cId="2428119513" sldId="263"/>
            <ac:spMk id="11" creationId="{208EF9ED-8F2C-EEFB-32EA-E6AC1BAC92FD}"/>
          </ac:spMkLst>
        </pc:spChg>
        <pc:spChg chg="add mod">
          <ac:chgData name="이 호진" userId="e7b51f9e24c37788" providerId="LiveId" clId="{1FFE246B-47F5-430F-A92B-CA4E1C54848D}" dt="2022-05-26T07:50:09.540" v="599"/>
          <ac:spMkLst>
            <pc:docMk/>
            <pc:sldMk cId="2428119513" sldId="263"/>
            <ac:spMk id="12" creationId="{CAB2381B-C6BE-067A-A81E-B1C502142AC5}"/>
          </ac:spMkLst>
        </pc:spChg>
        <pc:spChg chg="add mod">
          <ac:chgData name="이 호진" userId="e7b51f9e24c37788" providerId="LiveId" clId="{1FFE246B-47F5-430F-A92B-CA4E1C54848D}" dt="2022-05-26T07:50:09.540" v="599"/>
          <ac:spMkLst>
            <pc:docMk/>
            <pc:sldMk cId="2428119513" sldId="263"/>
            <ac:spMk id="13" creationId="{F3CB1E0A-ED61-7D93-043F-80C91AAF5799}"/>
          </ac:spMkLst>
        </pc:spChg>
      </pc:sldChg>
      <pc:sldChg chg="addSp delSp modSp mod ord">
        <pc:chgData name="이 호진" userId="e7b51f9e24c37788" providerId="LiveId" clId="{1FFE246B-47F5-430F-A92B-CA4E1C54848D}" dt="2022-05-26T07:50:04.814" v="597"/>
        <pc:sldMkLst>
          <pc:docMk/>
          <pc:sldMk cId="4142170190" sldId="264"/>
        </pc:sldMkLst>
        <pc:spChg chg="del">
          <ac:chgData name="이 호진" userId="e7b51f9e24c37788" providerId="LiveId" clId="{1FFE246B-47F5-430F-A92B-CA4E1C54848D}" dt="2022-05-26T07:50:04.429" v="596" actId="478"/>
          <ac:spMkLst>
            <pc:docMk/>
            <pc:sldMk cId="4142170190" sldId="264"/>
            <ac:spMk id="4" creationId="{CA2E5569-5413-4171-8D0F-A04CD8CF3F3A}"/>
          </ac:spMkLst>
        </pc:spChg>
        <pc:spChg chg="del">
          <ac:chgData name="이 호진" userId="e7b51f9e24c37788" providerId="LiveId" clId="{1FFE246B-47F5-430F-A92B-CA4E1C54848D}" dt="2022-05-26T07:50:04.429" v="596" actId="478"/>
          <ac:spMkLst>
            <pc:docMk/>
            <pc:sldMk cId="4142170190" sldId="264"/>
            <ac:spMk id="7" creationId="{C7CD30AC-AD0D-4B8A-AEFE-E34EFF8623DB}"/>
          </ac:spMkLst>
        </pc:spChg>
        <pc:spChg chg="del">
          <ac:chgData name="이 호진" userId="e7b51f9e24c37788" providerId="LiveId" clId="{1FFE246B-47F5-430F-A92B-CA4E1C54848D}" dt="2022-05-26T07:50:04.429" v="596" actId="478"/>
          <ac:spMkLst>
            <pc:docMk/>
            <pc:sldMk cId="4142170190" sldId="264"/>
            <ac:spMk id="8" creationId="{776324C0-CFD8-4494-B7C8-160479C94901}"/>
          </ac:spMkLst>
        </pc:spChg>
        <pc:spChg chg="del">
          <ac:chgData name="이 호진" userId="e7b51f9e24c37788" providerId="LiveId" clId="{1FFE246B-47F5-430F-A92B-CA4E1C54848D}" dt="2022-05-26T07:50:04.429" v="596" actId="478"/>
          <ac:spMkLst>
            <pc:docMk/>
            <pc:sldMk cId="4142170190" sldId="264"/>
            <ac:spMk id="9" creationId="{83A45F92-B082-4872-955B-C43A62ACE520}"/>
          </ac:spMkLst>
        </pc:spChg>
        <pc:spChg chg="add mod">
          <ac:chgData name="이 호진" userId="e7b51f9e24c37788" providerId="LiveId" clId="{1FFE246B-47F5-430F-A92B-CA4E1C54848D}" dt="2022-05-18T18:20:42.706" v="562" actId="20577"/>
          <ac:spMkLst>
            <pc:docMk/>
            <pc:sldMk cId="4142170190" sldId="264"/>
            <ac:spMk id="10" creationId="{B51B3D9B-EA1F-D678-F9A4-CEA3B07EA0B4}"/>
          </ac:spMkLst>
        </pc:spChg>
        <pc:spChg chg="add mod">
          <ac:chgData name="이 호진" userId="e7b51f9e24c37788" providerId="LiveId" clId="{1FFE246B-47F5-430F-A92B-CA4E1C54848D}" dt="2022-05-18T18:11:09.083" v="553" actId="1076"/>
          <ac:spMkLst>
            <pc:docMk/>
            <pc:sldMk cId="4142170190" sldId="264"/>
            <ac:spMk id="11" creationId="{48E613D7-E12C-39C6-8A3E-AE37D55D3D73}"/>
          </ac:spMkLst>
        </pc:spChg>
        <pc:spChg chg="add mod">
          <ac:chgData name="이 호진" userId="e7b51f9e24c37788" providerId="LiveId" clId="{1FFE246B-47F5-430F-A92B-CA4E1C54848D}" dt="2022-05-26T07:50:04.814" v="597"/>
          <ac:spMkLst>
            <pc:docMk/>
            <pc:sldMk cId="4142170190" sldId="264"/>
            <ac:spMk id="12" creationId="{43B66617-6C20-7D3E-76E0-0E0DE6A99539}"/>
          </ac:spMkLst>
        </pc:spChg>
        <pc:spChg chg="add mod">
          <ac:chgData name="이 호진" userId="e7b51f9e24c37788" providerId="LiveId" clId="{1FFE246B-47F5-430F-A92B-CA4E1C54848D}" dt="2022-05-26T07:50:04.814" v="597"/>
          <ac:spMkLst>
            <pc:docMk/>
            <pc:sldMk cId="4142170190" sldId="264"/>
            <ac:spMk id="13" creationId="{73A1D8EF-7F42-CE7E-79E4-8643F293352F}"/>
          </ac:spMkLst>
        </pc:spChg>
        <pc:spChg chg="add mod">
          <ac:chgData name="이 호진" userId="e7b51f9e24c37788" providerId="LiveId" clId="{1FFE246B-47F5-430F-A92B-CA4E1C54848D}" dt="2022-05-26T07:50:04.814" v="597"/>
          <ac:spMkLst>
            <pc:docMk/>
            <pc:sldMk cId="4142170190" sldId="264"/>
            <ac:spMk id="14" creationId="{0AF4AC2E-8DCA-4CB3-A240-4EDB9188145C}"/>
          </ac:spMkLst>
        </pc:spChg>
        <pc:spChg chg="add mod">
          <ac:chgData name="이 호진" userId="e7b51f9e24c37788" providerId="LiveId" clId="{1FFE246B-47F5-430F-A92B-CA4E1C54848D}" dt="2022-05-26T07:50:04.814" v="597"/>
          <ac:spMkLst>
            <pc:docMk/>
            <pc:sldMk cId="4142170190" sldId="264"/>
            <ac:spMk id="15" creationId="{6F736B98-3624-F7D0-83E9-6397029BA003}"/>
          </ac:spMkLst>
        </pc:spChg>
      </pc:sldChg>
      <pc:sldChg chg="del">
        <pc:chgData name="이 호진" userId="e7b51f9e24c37788" providerId="LiveId" clId="{1FFE246B-47F5-430F-A92B-CA4E1C54848D}" dt="2022-05-18T18:11:22.968" v="558" actId="47"/>
        <pc:sldMkLst>
          <pc:docMk/>
          <pc:sldMk cId="1117232713" sldId="265"/>
        </pc:sldMkLst>
      </pc:sldChg>
      <pc:sldChg chg="modSp add mod">
        <pc:chgData name="이 호진" userId="e7b51f9e24c37788" providerId="LiveId" clId="{1FFE246B-47F5-430F-A92B-CA4E1C54848D}" dt="2022-05-26T07:49:47.028" v="591" actId="6549"/>
        <pc:sldMkLst>
          <pc:docMk/>
          <pc:sldMk cId="4003027651" sldId="270"/>
        </pc:sldMkLst>
        <pc:spChg chg="mod">
          <ac:chgData name="이 호진" userId="e7b51f9e24c37788" providerId="LiveId" clId="{1FFE246B-47F5-430F-A92B-CA4E1C54848D}" dt="2022-05-26T07:49:38.049" v="568" actId="20577"/>
          <ac:spMkLst>
            <pc:docMk/>
            <pc:sldMk cId="4003027651" sldId="270"/>
            <ac:spMk id="4" creationId="{D2CC6BDF-AAA2-19E3-670F-80797817C1DE}"/>
          </ac:spMkLst>
        </pc:spChg>
        <pc:spChg chg="mod">
          <ac:chgData name="이 호진" userId="e7b51f9e24c37788" providerId="LiveId" clId="{1FFE246B-47F5-430F-A92B-CA4E1C54848D}" dt="2022-05-26T07:49:47.028" v="591" actId="6549"/>
          <ac:spMkLst>
            <pc:docMk/>
            <pc:sldMk cId="4003027651" sldId="270"/>
            <ac:spMk id="5" creationId="{0281D26A-912F-DA87-0C31-047DBADFDD89}"/>
          </ac:spMkLst>
        </pc:spChg>
        <pc:spChg chg="mod">
          <ac:chgData name="이 호진" userId="e7b51f9e24c37788" providerId="LiveId" clId="{1FFE246B-47F5-430F-A92B-CA4E1C54848D}" dt="2022-05-18T15:28:54.098" v="17" actId="14100"/>
          <ac:spMkLst>
            <pc:docMk/>
            <pc:sldMk cId="4003027651" sldId="270"/>
            <ac:spMk id="7" creationId="{7CA2BC6A-8622-378D-781B-17A25B5A9C7C}"/>
          </ac:spMkLst>
        </pc:spChg>
        <pc:spChg chg="mod">
          <ac:chgData name="이 호진" userId="e7b51f9e24c37788" providerId="LiveId" clId="{1FFE246B-47F5-430F-A92B-CA4E1C54848D}" dt="2022-05-18T15:29:15.091" v="111" actId="6549"/>
          <ac:spMkLst>
            <pc:docMk/>
            <pc:sldMk cId="4003027651" sldId="270"/>
            <ac:spMk id="8" creationId="{A6B608FD-058E-F0A1-B35A-F530BA00B8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02.5-4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RGB </a:t>
            </a:r>
            <a:r>
              <a:rPr lang="ko-KR" altLang="en-US" dirty="0">
                <a:solidFill>
                  <a:schemeClr val="bg1"/>
                </a:solidFill>
              </a:rPr>
              <a:t>시리얼 제어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518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3</a:t>
            </a:r>
            <a:r>
              <a:rPr lang="ko-KR" altLang="en-US" sz="3600" dirty="0"/>
              <a:t>색 </a:t>
            </a:r>
            <a:r>
              <a:rPr lang="en-US" altLang="ko-KR" sz="3600" dirty="0"/>
              <a:t>REG LED </a:t>
            </a:r>
            <a:r>
              <a:rPr lang="ko-KR" altLang="en-US" sz="3600" dirty="0"/>
              <a:t>시리얼제어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87001" y="1956550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시리얼 명령을 이용하여</a:t>
            </a:r>
            <a:endParaRPr lang="en-US" altLang="ko-KR" dirty="0"/>
          </a:p>
          <a:p>
            <a:r>
              <a:rPr lang="en-US" altLang="ko-KR" dirty="0"/>
              <a:t>RGB</a:t>
            </a:r>
            <a:r>
              <a:rPr lang="ko-KR" altLang="en-US" dirty="0"/>
              <a:t>를 제어합니다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02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2A9D967-E162-8DB7-3591-D41B5693E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38" y="1276029"/>
            <a:ext cx="4674696" cy="34998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700AE4-513E-598C-3C50-4A915A1EB5D6}"/>
              </a:ext>
            </a:extLst>
          </p:cNvPr>
          <p:cNvSpPr txBox="1"/>
          <p:nvPr/>
        </p:nvSpPr>
        <p:spPr>
          <a:xfrm>
            <a:off x="339365" y="659876"/>
            <a:ext cx="263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RGB </a:t>
            </a:r>
            <a:r>
              <a:rPr lang="ko-KR" altLang="en-US" dirty="0"/>
              <a:t>회로연결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A2CA7F-3EFA-8503-61CB-FE8404A22ACC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E1FDD-3148-16B7-99EE-528B67C2D5D7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FA8ECA-38F6-D4E3-D545-EF1FDFFA3EC8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02.5-4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1B82E8-E140-030D-9E8C-6B85A6B7B694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RGB </a:t>
            </a:r>
            <a:r>
              <a:rPr lang="ko-KR" altLang="en-US" dirty="0">
                <a:solidFill>
                  <a:schemeClr val="bg1"/>
                </a:solidFill>
              </a:rPr>
              <a:t>시리얼 제어</a:t>
            </a:r>
          </a:p>
        </p:txBody>
      </p: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70DB8-A29D-0714-A048-C6B2D787FA24}"/>
              </a:ext>
            </a:extLst>
          </p:cNvPr>
          <p:cNvSpPr txBox="1"/>
          <p:nvPr/>
        </p:nvSpPr>
        <p:spPr>
          <a:xfrm>
            <a:off x="403413" y="887506"/>
            <a:ext cx="3785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시리얼 숫자읽기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07E9A-C5A8-4EA6-98C6-A4A29595E144}"/>
              </a:ext>
            </a:extLst>
          </p:cNvPr>
          <p:cNvSpPr txBox="1"/>
          <p:nvPr/>
        </p:nvSpPr>
        <p:spPr>
          <a:xfrm>
            <a:off x="591671" y="1607359"/>
            <a:ext cx="3408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Serial.parseInt</a:t>
            </a:r>
            <a:r>
              <a:rPr lang="en-US" altLang="ko-KR" sz="3600" dirty="0"/>
              <a:t>()</a:t>
            </a:r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DE113C-DBD3-8521-14D2-A61E63383CDF}"/>
              </a:ext>
            </a:extLst>
          </p:cNvPr>
          <p:cNvSpPr txBox="1"/>
          <p:nvPr/>
        </p:nvSpPr>
        <p:spPr>
          <a:xfrm>
            <a:off x="591671" y="2380130"/>
            <a:ext cx="659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시리얼 통신으로 받은 데이터 중 숫자를 찾아서 반환 합니다</a:t>
            </a:r>
            <a:r>
              <a:rPr lang="en-US" altLang="ko-KR" sz="1200" dirty="0"/>
              <a:t>.(</a:t>
            </a:r>
            <a:r>
              <a:rPr lang="ko-KR" altLang="en-US" sz="1200" dirty="0"/>
              <a:t>숫자가 </a:t>
            </a:r>
            <a:r>
              <a:rPr lang="ko-KR" altLang="en-US" sz="1200" dirty="0" err="1"/>
              <a:t>끝날때까지</a:t>
            </a:r>
            <a:r>
              <a:rPr lang="ko-KR" altLang="en-US" sz="1200" dirty="0"/>
              <a:t> 체크</a:t>
            </a:r>
            <a:r>
              <a:rPr lang="en-US" altLang="ko-KR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숫자가 아는 글자가 포함되어 있는 경우 </a:t>
            </a:r>
            <a:r>
              <a:rPr lang="en-US" altLang="ko-KR" sz="1200" dirty="0"/>
              <a:t>0</a:t>
            </a:r>
            <a:r>
              <a:rPr lang="ko-KR" altLang="en-US" sz="1200" dirty="0"/>
              <a:t>을 반환합니다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1</a:t>
            </a:r>
            <a:r>
              <a:rPr lang="ko-KR" altLang="en-US" sz="1200" dirty="0"/>
              <a:t>초 동안 숫자를 찾지 못한 경우 </a:t>
            </a:r>
            <a:r>
              <a:rPr lang="en-US" altLang="ko-KR" sz="1200" dirty="0"/>
              <a:t>0</a:t>
            </a:r>
            <a:r>
              <a:rPr lang="ko-KR" altLang="en-US" sz="1200" dirty="0"/>
              <a:t>을 반환합니다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D4EC52-D824-F6EA-F459-1E7A4DAE404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20CFF0-BA6C-FC28-49EA-79E7E398604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6323FE-14E3-3867-3C27-61777C645E43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02.5-4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4E17E2-7531-9A7E-A0E4-7CA329F91C9B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RGB </a:t>
            </a:r>
            <a:r>
              <a:rPr lang="ko-KR" altLang="en-US" dirty="0">
                <a:solidFill>
                  <a:schemeClr val="bg1"/>
                </a:solidFill>
              </a:rPr>
              <a:t>시리얼 제어</a:t>
            </a: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51B3D9B-EA1F-D678-F9A4-CEA3B07EA0B4}"/>
              </a:ext>
            </a:extLst>
          </p:cNvPr>
          <p:cNvSpPr txBox="1"/>
          <p:nvPr/>
        </p:nvSpPr>
        <p:spPr>
          <a:xfrm>
            <a:off x="3931920" y="1126122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// 수신데이터가 있는지 확인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Serial.available</a:t>
            </a:r>
            <a:r>
              <a:rPr lang="ko-KR" altLang="en-US" sz="1200" dirty="0"/>
              <a:t>()){</a:t>
            </a:r>
          </a:p>
          <a:p>
            <a:r>
              <a:rPr lang="ko-KR" altLang="en-US" sz="1200" dirty="0"/>
              <a:t>    // </a:t>
            </a:r>
            <a:r>
              <a:rPr lang="ko-KR" altLang="en-US" sz="1200" dirty="0" err="1"/>
              <a:t>rgb</a:t>
            </a:r>
            <a:r>
              <a:rPr lang="ko-KR" altLang="en-US" sz="1200" dirty="0"/>
              <a:t> 숫자 읽기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rv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Serial.parseInt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gv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Serial.parseInt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bv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Serial.parseInt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      </a:t>
            </a:r>
          </a:p>
          <a:p>
            <a:r>
              <a:rPr lang="ko-KR" altLang="en-US" sz="1200" dirty="0" err="1"/>
              <a:t>analogWrite</a:t>
            </a:r>
            <a:r>
              <a:rPr lang="ko-KR" altLang="en-US" sz="1200" dirty="0"/>
              <a:t>(RED, </a:t>
            </a:r>
            <a:r>
              <a:rPr lang="ko-KR" altLang="en-US" sz="1200" dirty="0" err="1"/>
              <a:t>rv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analogWrite</a:t>
            </a:r>
            <a:r>
              <a:rPr lang="ko-KR" altLang="en-US" sz="1200" dirty="0"/>
              <a:t>(GREEN, </a:t>
            </a:r>
            <a:r>
              <a:rPr lang="ko-KR" altLang="en-US" sz="1200" dirty="0" err="1"/>
              <a:t>gv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analogWrite</a:t>
            </a:r>
            <a:r>
              <a:rPr lang="ko-KR" altLang="en-US" sz="1200" dirty="0"/>
              <a:t>(BLUE, </a:t>
            </a:r>
            <a:r>
              <a:rPr lang="ko-KR" altLang="en-US" sz="1200" dirty="0" err="1"/>
              <a:t>bv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E613D7-E12C-39C6-8A3E-AE37D55D3D73}"/>
              </a:ext>
            </a:extLst>
          </p:cNvPr>
          <p:cNvSpPr txBox="1"/>
          <p:nvPr/>
        </p:nvSpPr>
        <p:spPr>
          <a:xfrm>
            <a:off x="403413" y="1126122"/>
            <a:ext cx="306114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C++ </a:t>
            </a:r>
            <a:r>
              <a:rPr lang="ko-KR" altLang="en-US" sz="1200" dirty="0" err="1"/>
              <a:t>code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RED = 6;</a:t>
            </a:r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BLUE = 5;</a:t>
            </a:r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GREEN = 3;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(RED, OUTPUT);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(BLUE, OUTPUT);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(GREEN, OUTPUT);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</a:t>
            </a:r>
          </a:p>
          <a:p>
            <a:r>
              <a:rPr lang="ko-KR" altLang="en-US" sz="1200" dirty="0"/>
              <a:t>  //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("RGB ?");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B66617-6C20-7D3E-76E0-0E0DE6A99539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A1D8EF-7F42-CE7E-79E4-8643F293352F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F4AC2E-8DCA-4CB3-A240-4EDB9188145C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02.5-4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736B98-3624-F7D0-83E9-6397029BA00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RGB </a:t>
            </a:r>
            <a:r>
              <a:rPr lang="ko-KR" altLang="en-US" dirty="0">
                <a:solidFill>
                  <a:schemeClr val="bg1"/>
                </a:solidFill>
              </a:rPr>
              <a:t>시리얼 제어</a:t>
            </a:r>
          </a:p>
        </p:txBody>
      </p:sp>
    </p:spTree>
    <p:extLst>
      <p:ext uri="{BB962C8B-B14F-4D97-AF65-F5344CB8AC3E}">
        <p14:creationId xmlns:p14="http://schemas.microsoft.com/office/powerpoint/2010/main" val="414217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D79229-1F62-4ABD-A050-039745BAA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8" y="1083888"/>
            <a:ext cx="2771775" cy="1590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F5AA2F-9BD2-4A82-811E-C388573C9951}"/>
              </a:ext>
            </a:extLst>
          </p:cNvPr>
          <p:cNvSpPr txBox="1"/>
          <p:nvPr/>
        </p:nvSpPr>
        <p:spPr>
          <a:xfrm>
            <a:off x="544606" y="3173506"/>
            <a:ext cx="334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새줄로</a:t>
            </a:r>
            <a:r>
              <a:rPr lang="ko-KR" altLang="en-US" dirty="0"/>
              <a:t> </a:t>
            </a:r>
            <a:r>
              <a:rPr lang="ko-KR" altLang="en-US" dirty="0" err="1"/>
              <a:t>선태하여</a:t>
            </a:r>
            <a:r>
              <a:rPr lang="ko-KR" altLang="en-US" dirty="0"/>
              <a:t> </a:t>
            </a:r>
            <a:r>
              <a:rPr lang="ko-KR" altLang="en-US" dirty="0" err="1"/>
              <a:t>엔터키도</a:t>
            </a:r>
            <a:r>
              <a:rPr lang="ko-KR" altLang="en-US" dirty="0"/>
              <a:t> 같이 입력할 수 있도록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FFA6A5-1A47-7286-3CD5-0C8615821A7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8EF9ED-8F2C-EEFB-32EA-E6AC1BAC92FD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B2381B-C6BE-067A-A81E-B1C502142AC5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02.5-4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CB1E0A-ED61-7D93-043F-80C91AAF579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RGB </a:t>
            </a:r>
            <a:r>
              <a:rPr lang="ko-KR" altLang="en-US" dirty="0">
                <a:solidFill>
                  <a:schemeClr val="bg1"/>
                </a:solidFill>
              </a:rPr>
              <a:t>시리얼 제어</a:t>
            </a:r>
          </a:p>
        </p:txBody>
      </p:sp>
    </p:spTree>
    <p:extLst>
      <p:ext uri="{BB962C8B-B14F-4D97-AF65-F5344CB8AC3E}">
        <p14:creationId xmlns:p14="http://schemas.microsoft.com/office/powerpoint/2010/main" val="242811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9FDAB92-AF8C-1054-C6AC-4158BE0EDB3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9DF7F3-07D3-FBD2-8345-B2279498D0A5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72DB31-E2BC-6B2D-9CDF-3BD91CE2DD40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02.5-4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42A3C1-C883-3B25-4BD4-F9FBE1D27A67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RGB </a:t>
            </a:r>
            <a:r>
              <a:rPr lang="ko-KR" altLang="en-US" dirty="0">
                <a:solidFill>
                  <a:schemeClr val="bg1"/>
                </a:solidFill>
              </a:rPr>
              <a:t>시리얼 제어</a:t>
            </a:r>
          </a:p>
        </p:txBody>
      </p:sp>
    </p:spTree>
    <p:extLst>
      <p:ext uri="{BB962C8B-B14F-4D97-AF65-F5344CB8AC3E}">
        <p14:creationId xmlns:p14="http://schemas.microsoft.com/office/powerpoint/2010/main" val="321410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229</Words>
  <Application>Microsoft Office PowerPoint</Application>
  <PresentationFormat>화면 슬라이드 쇼(16:9)</PresentationFormat>
  <Paragraphs>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4</cp:revision>
  <dcterms:created xsi:type="dcterms:W3CDTF">2022-02-09T03:28:42Z</dcterms:created>
  <dcterms:modified xsi:type="dcterms:W3CDTF">2022-05-26T07:50:16Z</dcterms:modified>
</cp:coreProperties>
</file>