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3" r:id="rId3"/>
    <p:sldId id="275" r:id="rId4"/>
    <p:sldId id="270" r:id="rId5"/>
    <p:sldId id="261" r:id="rId6"/>
    <p:sldId id="274" r:id="rId7"/>
    <p:sldId id="276" r:id="rId8"/>
    <p:sldId id="271" r:id="rId9"/>
    <p:sldId id="27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7478D-E162-4443-8001-6D2988AEBCD6}" v="63" dt="2022-05-26T09:57:01.723"/>
    <p1510:client id="{908190F2-64A5-4F89-B0F8-59898592AF98}" v="249" dt="2022-05-26T10:35:1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AB7478D-E162-4443-8001-6D2988AEBCD6}"/>
    <pc:docChg chg="custSel addSld delSld modSld sldOrd">
      <pc:chgData name="이 호진" userId="e7b51f9e24c37788" providerId="LiveId" clId="{6AB7478D-E162-4443-8001-6D2988AEBCD6}" dt="2022-05-26T09:58:33.298" v="706" actId="1076"/>
      <pc:docMkLst>
        <pc:docMk/>
      </pc:docMkLst>
      <pc:sldChg chg="del ord">
        <pc:chgData name="이 호진" userId="e7b51f9e24c37788" providerId="LiveId" clId="{6AB7478D-E162-4443-8001-6D2988AEBCD6}" dt="2022-05-13T17:59:27.505" v="618" actId="47"/>
        <pc:sldMkLst>
          <pc:docMk/>
          <pc:sldMk cId="2184666338" sldId="256"/>
        </pc:sldMkLst>
      </pc:sldChg>
      <pc:sldChg chg="addSp modSp mod">
        <pc:chgData name="이 호진" userId="e7b51f9e24c37788" providerId="LiveId" clId="{6AB7478D-E162-4443-8001-6D2988AEBCD6}" dt="2022-05-26T09:58:33.298" v="706" actId="1076"/>
        <pc:sldMkLst>
          <pc:docMk/>
          <pc:sldMk cId="783510813" sldId="257"/>
        </pc:sldMkLst>
        <pc:spChg chg="add mod">
          <ac:chgData name="이 호진" userId="e7b51f9e24c37788" providerId="LiveId" clId="{6AB7478D-E162-4443-8001-6D2988AEBCD6}" dt="2022-05-26T09:57:11.350" v="679"/>
          <ac:spMkLst>
            <pc:docMk/>
            <pc:sldMk cId="783510813" sldId="257"/>
            <ac:spMk id="6" creationId="{935FE7FE-B417-24FE-2BBD-02CF368698BD}"/>
          </ac:spMkLst>
        </pc:spChg>
        <pc:spChg chg="add mod">
          <ac:chgData name="이 호진" userId="e7b51f9e24c37788" providerId="LiveId" clId="{6AB7478D-E162-4443-8001-6D2988AEBCD6}" dt="2022-05-26T09:57:06.106" v="676" actId="6549"/>
          <ac:spMkLst>
            <pc:docMk/>
            <pc:sldMk cId="783510813" sldId="257"/>
            <ac:spMk id="10" creationId="{0F22C9E0-7BE4-5031-E277-BA6FE8312B20}"/>
          </ac:spMkLst>
        </pc:spChg>
        <pc:spChg chg="add mod">
          <ac:chgData name="이 호진" userId="e7b51f9e24c37788" providerId="LiveId" clId="{6AB7478D-E162-4443-8001-6D2988AEBCD6}" dt="2022-05-26T09:58:33.298" v="706" actId="1076"/>
          <ac:spMkLst>
            <pc:docMk/>
            <pc:sldMk cId="783510813" sldId="257"/>
            <ac:spMk id="11" creationId="{10A3211D-9A87-C7B9-C1CC-E2053150F05D}"/>
          </ac:spMkLst>
        </pc:spChg>
        <pc:spChg chg="add mod">
          <ac:chgData name="이 호진" userId="e7b51f9e24c37788" providerId="LiveId" clId="{6AB7478D-E162-4443-8001-6D2988AEBCD6}" dt="2022-05-26T09:57:43.407" v="688" actId="14100"/>
          <ac:spMkLst>
            <pc:docMk/>
            <pc:sldMk cId="783510813" sldId="257"/>
            <ac:spMk id="12" creationId="{FABF868F-8B46-2B73-E471-EB3E6DBC8C8B}"/>
          </ac:spMkLst>
        </pc:spChg>
        <pc:spChg chg="add mod">
          <ac:chgData name="이 호진" userId="e7b51f9e24c37788" providerId="LiveId" clId="{6AB7478D-E162-4443-8001-6D2988AEBCD6}" dt="2022-05-26T09:58:30.621" v="705" actId="1076"/>
          <ac:spMkLst>
            <pc:docMk/>
            <pc:sldMk cId="783510813" sldId="257"/>
            <ac:spMk id="13" creationId="{D7A73632-2464-F2E5-F8AF-D725F4557F56}"/>
          </ac:spMkLst>
        </pc:spChg>
      </pc:sldChg>
      <pc:sldChg chg="del">
        <pc:chgData name="이 호진" userId="e7b51f9e24c37788" providerId="LiveId" clId="{6AB7478D-E162-4443-8001-6D2988AEBCD6}" dt="2022-05-13T17:59:27.505" v="618" actId="47"/>
        <pc:sldMkLst>
          <pc:docMk/>
          <pc:sldMk cId="3835004089" sldId="258"/>
        </pc:sldMkLst>
      </pc:sldChg>
      <pc:sldChg chg="del">
        <pc:chgData name="이 호진" userId="e7b51f9e24c37788" providerId="LiveId" clId="{6AB7478D-E162-4443-8001-6D2988AEBCD6}" dt="2022-05-13T17:59:27.505" v="618" actId="47"/>
        <pc:sldMkLst>
          <pc:docMk/>
          <pc:sldMk cId="2903567767" sldId="259"/>
        </pc:sldMkLst>
      </pc:sldChg>
      <pc:sldChg chg="del">
        <pc:chgData name="이 호진" userId="e7b51f9e24c37788" providerId="LiveId" clId="{6AB7478D-E162-4443-8001-6D2988AEBCD6}" dt="2022-05-13T17:59:27.505" v="618" actId="47"/>
        <pc:sldMkLst>
          <pc:docMk/>
          <pc:sldMk cId="3214108175" sldId="260"/>
        </pc:sldMkLst>
      </pc:sldChg>
      <pc:sldChg chg="addSp delSp modSp add mod">
        <pc:chgData name="이 호진" userId="e7b51f9e24c37788" providerId="LiveId" clId="{6AB7478D-E162-4443-8001-6D2988AEBCD6}" dt="2022-05-13T17:57:03.154" v="391" actId="1076"/>
        <pc:sldMkLst>
          <pc:docMk/>
          <pc:sldMk cId="4202264946" sldId="261"/>
        </pc:sldMkLst>
        <pc:spChg chg="add mod">
          <ac:chgData name="이 호진" userId="e7b51f9e24c37788" providerId="LiveId" clId="{6AB7478D-E162-4443-8001-6D2988AEBCD6}" dt="2022-05-13T17:53:57.121" v="119" actId="14100"/>
          <ac:spMkLst>
            <pc:docMk/>
            <pc:sldMk cId="4202264946" sldId="261"/>
            <ac:spMk id="2" creationId="{8EA18DFB-B4ED-549E-EDA0-16D3447683CF}"/>
          </ac:spMkLst>
        </pc:spChg>
        <pc:spChg chg="add mod">
          <ac:chgData name="이 호진" userId="e7b51f9e24c37788" providerId="LiveId" clId="{6AB7478D-E162-4443-8001-6D2988AEBCD6}" dt="2022-05-13T17:56:49.575" v="387" actId="1076"/>
          <ac:spMkLst>
            <pc:docMk/>
            <pc:sldMk cId="4202264946" sldId="261"/>
            <ac:spMk id="10" creationId="{79DC2C8D-8DC7-3AE3-DF3F-36BF381CA173}"/>
          </ac:spMkLst>
        </pc:spChg>
        <pc:spChg chg="add mod">
          <ac:chgData name="이 호진" userId="e7b51f9e24c37788" providerId="LiveId" clId="{6AB7478D-E162-4443-8001-6D2988AEBCD6}" dt="2022-05-13T17:56:47.112" v="386" actId="1076"/>
          <ac:spMkLst>
            <pc:docMk/>
            <pc:sldMk cId="4202264946" sldId="261"/>
            <ac:spMk id="11" creationId="{F6BE972A-6F63-F833-524E-769499FF4EA2}"/>
          </ac:spMkLst>
        </pc:spChg>
        <pc:spChg chg="add mod">
          <ac:chgData name="이 호진" userId="e7b51f9e24c37788" providerId="LiveId" clId="{6AB7478D-E162-4443-8001-6D2988AEBCD6}" dt="2022-05-13T17:57:00.758" v="390" actId="1076"/>
          <ac:spMkLst>
            <pc:docMk/>
            <pc:sldMk cId="4202264946" sldId="261"/>
            <ac:spMk id="12" creationId="{FAD8B382-9458-0944-BF9F-56CB72095F13}"/>
          </ac:spMkLst>
        </pc:spChg>
        <pc:spChg chg="add mod">
          <ac:chgData name="이 호진" userId="e7b51f9e24c37788" providerId="LiveId" clId="{6AB7478D-E162-4443-8001-6D2988AEBCD6}" dt="2022-05-13T17:57:03.154" v="391" actId="1076"/>
          <ac:spMkLst>
            <pc:docMk/>
            <pc:sldMk cId="4202264946" sldId="261"/>
            <ac:spMk id="15" creationId="{E90C2197-567C-DB50-06B4-EB4A963079D9}"/>
          </ac:spMkLst>
        </pc:spChg>
        <pc:picChg chg="del mod">
          <ac:chgData name="이 호진" userId="e7b51f9e24c37788" providerId="LiveId" clId="{6AB7478D-E162-4443-8001-6D2988AEBCD6}" dt="2022-05-13T17:56:29.061" v="379" actId="478"/>
          <ac:picMkLst>
            <pc:docMk/>
            <pc:sldMk cId="4202264946" sldId="261"/>
            <ac:picMk id="3" creationId="{60B0D277-4BAB-4AD5-B648-FFEF59D31346}"/>
          </ac:picMkLst>
        </pc:picChg>
        <pc:picChg chg="add mod">
          <ac:chgData name="이 호진" userId="e7b51f9e24c37788" providerId="LiveId" clId="{6AB7478D-E162-4443-8001-6D2988AEBCD6}" dt="2022-05-13T17:54:45.946" v="140" actId="1076"/>
          <ac:picMkLst>
            <pc:docMk/>
            <pc:sldMk cId="4202264946" sldId="261"/>
            <ac:picMk id="6" creationId="{1194736F-4567-19D3-EC4A-46905696F4D7}"/>
          </ac:picMkLst>
        </pc:picChg>
        <pc:picChg chg="add mod">
          <ac:chgData name="이 호진" userId="e7b51f9e24c37788" providerId="LiveId" clId="{6AB7478D-E162-4443-8001-6D2988AEBCD6}" dt="2022-05-13T17:56:54.593" v="388" actId="1076"/>
          <ac:picMkLst>
            <pc:docMk/>
            <pc:sldMk cId="4202264946" sldId="261"/>
            <ac:picMk id="14" creationId="{342B60C2-A286-961F-1198-0C89987CF2AF}"/>
          </ac:picMkLst>
        </pc:picChg>
      </pc:sldChg>
      <pc:sldChg chg="addSp modSp add mod">
        <pc:chgData name="이 호진" userId="e7b51f9e24c37788" providerId="LiveId" clId="{6AB7478D-E162-4443-8001-6D2988AEBCD6}" dt="2022-05-13T17:58:47.421" v="612" actId="1076"/>
        <pc:sldMkLst>
          <pc:docMk/>
          <pc:sldMk cId="3734959898" sldId="262"/>
        </pc:sldMkLst>
        <pc:spChg chg="add mod">
          <ac:chgData name="이 호진" userId="e7b51f9e24c37788" providerId="LiveId" clId="{6AB7478D-E162-4443-8001-6D2988AEBCD6}" dt="2022-05-13T17:58:45.221" v="611" actId="6549"/>
          <ac:spMkLst>
            <pc:docMk/>
            <pc:sldMk cId="3734959898" sldId="262"/>
            <ac:spMk id="10" creationId="{44DB0BD1-9C3B-49E3-4C78-9BA7E12B6086}"/>
          </ac:spMkLst>
        </pc:spChg>
        <pc:picChg chg="mod">
          <ac:chgData name="이 호진" userId="e7b51f9e24c37788" providerId="LiveId" clId="{6AB7478D-E162-4443-8001-6D2988AEBCD6}" dt="2022-05-13T17:58:47.421" v="612" actId="1076"/>
          <ac:picMkLst>
            <pc:docMk/>
            <pc:sldMk cId="3734959898" sldId="262"/>
            <ac:picMk id="3" creationId="{7C1BC1ED-354A-4E92-9C8F-D4179548C20E}"/>
          </ac:picMkLst>
        </pc:picChg>
      </pc:sldChg>
      <pc:sldChg chg="addSp delSp modSp add mod ord">
        <pc:chgData name="이 호진" userId="e7b51f9e24c37788" providerId="LiveId" clId="{6AB7478D-E162-4443-8001-6D2988AEBCD6}" dt="2022-05-26T09:39:24.552" v="622" actId="14100"/>
        <pc:sldMkLst>
          <pc:docMk/>
          <pc:sldMk cId="3415177591" sldId="263"/>
        </pc:sldMkLst>
        <pc:spChg chg="add mod">
          <ac:chgData name="이 호진" userId="e7b51f9e24c37788" providerId="LiveId" clId="{6AB7478D-E162-4443-8001-6D2988AEBCD6}" dt="2022-05-13T17:57:39.110" v="432" actId="14100"/>
          <ac:spMkLst>
            <pc:docMk/>
            <pc:sldMk cId="3415177591" sldId="263"/>
            <ac:spMk id="2" creationId="{5352E834-9EF6-385B-743A-1B75C27000D5}"/>
          </ac:spMkLst>
        </pc:spChg>
        <pc:spChg chg="add mod">
          <ac:chgData name="이 호진" userId="e7b51f9e24c37788" providerId="LiveId" clId="{6AB7478D-E162-4443-8001-6D2988AEBCD6}" dt="2022-05-13T17:58:22.729" v="577" actId="14100"/>
          <ac:spMkLst>
            <pc:docMk/>
            <pc:sldMk cId="3415177591" sldId="263"/>
            <ac:spMk id="5" creationId="{196485E4-2E6B-2B73-0196-4E603F00C034}"/>
          </ac:spMkLst>
        </pc:spChg>
        <pc:picChg chg="del mod">
          <ac:chgData name="이 호진" userId="e7b51f9e24c37788" providerId="LiveId" clId="{6AB7478D-E162-4443-8001-6D2988AEBCD6}" dt="2022-05-26T09:39:19.965" v="619" actId="478"/>
          <ac:picMkLst>
            <pc:docMk/>
            <pc:sldMk cId="3415177591" sldId="263"/>
            <ac:picMk id="3" creationId="{4B6B21F3-F167-4B30-A701-080AB1D50EE4}"/>
          </ac:picMkLst>
        </pc:picChg>
        <pc:picChg chg="add mod">
          <ac:chgData name="이 호진" userId="e7b51f9e24c37788" providerId="LiveId" clId="{6AB7478D-E162-4443-8001-6D2988AEBCD6}" dt="2022-05-26T09:39:24.552" v="622" actId="14100"/>
          <ac:picMkLst>
            <pc:docMk/>
            <pc:sldMk cId="3415177591" sldId="263"/>
            <ac:picMk id="10" creationId="{69F9CCFD-EC7F-0A29-2A24-A24F4DAA9E59}"/>
          </ac:picMkLst>
        </pc:picChg>
      </pc:sldChg>
      <pc:sldChg chg="add del">
        <pc:chgData name="이 호진" userId="e7b51f9e24c37788" providerId="LiveId" clId="{6AB7478D-E162-4443-8001-6D2988AEBCD6}" dt="2022-05-13T17:59:22.617" v="615" actId="47"/>
        <pc:sldMkLst>
          <pc:docMk/>
          <pc:sldMk cId="3120494518" sldId="264"/>
        </pc:sldMkLst>
      </pc:sldChg>
      <pc:sldChg chg="add del">
        <pc:chgData name="이 호진" userId="e7b51f9e24c37788" providerId="LiveId" clId="{6AB7478D-E162-4443-8001-6D2988AEBCD6}" dt="2022-05-13T17:59:22.617" v="615" actId="47"/>
        <pc:sldMkLst>
          <pc:docMk/>
          <pc:sldMk cId="3196690324" sldId="265"/>
        </pc:sldMkLst>
      </pc:sldChg>
      <pc:sldChg chg="add del">
        <pc:chgData name="이 호진" userId="e7b51f9e24c37788" providerId="LiveId" clId="{6AB7478D-E162-4443-8001-6D2988AEBCD6}" dt="2022-05-13T17:59:22.617" v="615" actId="47"/>
        <pc:sldMkLst>
          <pc:docMk/>
          <pc:sldMk cId="1884743" sldId="266"/>
        </pc:sldMkLst>
      </pc:sldChg>
      <pc:sldChg chg="addSp delSp modSp add mod">
        <pc:chgData name="이 호진" userId="e7b51f9e24c37788" providerId="LiveId" clId="{6AB7478D-E162-4443-8001-6D2988AEBCD6}" dt="2022-05-26T09:43:37.627" v="646" actId="14100"/>
        <pc:sldMkLst>
          <pc:docMk/>
          <pc:sldMk cId="3023358648" sldId="267"/>
        </pc:sldMkLst>
        <pc:spChg chg="del">
          <ac:chgData name="이 호진" userId="e7b51f9e24c37788" providerId="LiveId" clId="{6AB7478D-E162-4443-8001-6D2988AEBCD6}" dt="2022-05-26T09:39:36.991" v="623" actId="478"/>
          <ac:spMkLst>
            <pc:docMk/>
            <pc:sldMk cId="3023358648" sldId="267"/>
            <ac:spMk id="10" creationId="{18082380-09CD-C088-E032-D41A56640897}"/>
          </ac:spMkLst>
        </pc:spChg>
        <pc:spChg chg="add mod">
          <ac:chgData name="이 호진" userId="e7b51f9e24c37788" providerId="LiveId" clId="{6AB7478D-E162-4443-8001-6D2988AEBCD6}" dt="2022-05-26T09:39:48.373" v="628" actId="14100"/>
          <ac:spMkLst>
            <pc:docMk/>
            <pc:sldMk cId="3023358648" sldId="267"/>
            <ac:spMk id="11" creationId="{03E14C32-7475-D4AE-B14E-FE088CD3CC6E}"/>
          </ac:spMkLst>
        </pc:spChg>
        <pc:spChg chg="add mod">
          <ac:chgData name="이 호진" userId="e7b51f9e24c37788" providerId="LiveId" clId="{6AB7478D-E162-4443-8001-6D2988AEBCD6}" dt="2022-05-26T09:43:37.627" v="646" actId="14100"/>
          <ac:spMkLst>
            <pc:docMk/>
            <pc:sldMk cId="3023358648" sldId="267"/>
            <ac:spMk id="12" creationId="{7F405927-9740-6E45-D6F1-2E4AA9D7D25A}"/>
          </ac:spMkLst>
        </pc:spChg>
      </pc:sldChg>
      <pc:sldChg chg="add">
        <pc:chgData name="이 호진" userId="e7b51f9e24c37788" providerId="LiveId" clId="{6AB7478D-E162-4443-8001-6D2988AEBCD6}" dt="2022-05-13T17:51:43.767" v="0"/>
        <pc:sldMkLst>
          <pc:docMk/>
          <pc:sldMk cId="89912789" sldId="268"/>
        </pc:sldMkLst>
      </pc:sldChg>
      <pc:sldChg chg="modSp add mod">
        <pc:chgData name="이 호진" userId="e7b51f9e24c37788" providerId="LiveId" clId="{6AB7478D-E162-4443-8001-6D2988AEBCD6}" dt="2022-05-13T17:53:37.667" v="99" actId="6549"/>
        <pc:sldMkLst>
          <pc:docMk/>
          <pc:sldMk cId="1353762887" sldId="269"/>
        </pc:sldMkLst>
        <pc:spChg chg="mod">
          <ac:chgData name="이 호진" userId="e7b51f9e24c37788" providerId="LiveId" clId="{6AB7478D-E162-4443-8001-6D2988AEBCD6}" dt="2022-05-13T17:53:16.441" v="14" actId="6549"/>
          <ac:spMkLst>
            <pc:docMk/>
            <pc:sldMk cId="1353762887" sldId="269"/>
            <ac:spMk id="7" creationId="{7CA2BC6A-8622-378D-781B-17A25B5A9C7C}"/>
          </ac:spMkLst>
        </pc:spChg>
        <pc:spChg chg="mod">
          <ac:chgData name="이 호진" userId="e7b51f9e24c37788" providerId="LiveId" clId="{6AB7478D-E162-4443-8001-6D2988AEBCD6}" dt="2022-05-13T17:53:37.667" v="99" actId="6549"/>
          <ac:spMkLst>
            <pc:docMk/>
            <pc:sldMk cId="1353762887" sldId="269"/>
            <ac:spMk id="8" creationId="{A6B608FD-058E-F0A1-B35A-F530BA00B8A2}"/>
          </ac:spMkLst>
        </pc:spChg>
      </pc:sldChg>
      <pc:sldChg chg="add">
        <pc:chgData name="이 호진" userId="e7b51f9e24c37788" providerId="LiveId" clId="{6AB7478D-E162-4443-8001-6D2988AEBCD6}" dt="2022-05-26T09:56:47.618" v="647"/>
        <pc:sldMkLst>
          <pc:docMk/>
          <pc:sldMk cId="1084478795" sldId="270"/>
        </pc:sldMkLst>
      </pc:sldChg>
    </pc:docChg>
  </pc:docChgLst>
  <pc:docChgLst>
    <pc:chgData name="이 호진" userId="e7b51f9e24c37788" providerId="LiveId" clId="{908190F2-64A5-4F89-B0F8-59898592AF98}"/>
    <pc:docChg chg="undo custSel addSld delSld modSld sldOrd">
      <pc:chgData name="이 호진" userId="e7b51f9e24c37788" providerId="LiveId" clId="{908190F2-64A5-4F89-B0F8-59898592AF98}" dt="2022-05-27T06:10:58.341" v="2570" actId="113"/>
      <pc:docMkLst>
        <pc:docMk/>
      </pc:docMkLst>
      <pc:sldChg chg="del">
        <pc:chgData name="이 호진" userId="e7b51f9e24c37788" providerId="LiveId" clId="{908190F2-64A5-4F89-B0F8-59898592AF98}" dt="2022-05-26T10:04:00.721" v="0" actId="47"/>
        <pc:sldMkLst>
          <pc:docMk/>
          <pc:sldMk cId="783510813" sldId="257"/>
        </pc:sldMkLst>
      </pc:sldChg>
      <pc:sldChg chg="addSp delSp modSp mod ord">
        <pc:chgData name="이 호진" userId="e7b51f9e24c37788" providerId="LiveId" clId="{908190F2-64A5-4F89-B0F8-59898592AF98}" dt="2022-05-26T10:23:48.029" v="1978"/>
        <pc:sldMkLst>
          <pc:docMk/>
          <pc:sldMk cId="4202264946" sldId="261"/>
        </pc:sldMkLst>
        <pc:spChg chg="del">
          <ac:chgData name="이 호진" userId="e7b51f9e24c37788" providerId="LiveId" clId="{908190F2-64A5-4F89-B0F8-59898592AF98}" dt="2022-05-26T10:04:25.514" v="20" actId="478"/>
          <ac:spMkLst>
            <pc:docMk/>
            <pc:sldMk cId="4202264946" sldId="261"/>
            <ac:spMk id="4" creationId="{CA2E5569-5413-4171-8D0F-A04CD8CF3F3A}"/>
          </ac:spMkLst>
        </pc:spChg>
        <pc:spChg chg="del">
          <ac:chgData name="이 호진" userId="e7b51f9e24c37788" providerId="LiveId" clId="{908190F2-64A5-4F89-B0F8-59898592AF98}" dt="2022-05-26T10:04:25.514" v="20" actId="478"/>
          <ac:spMkLst>
            <pc:docMk/>
            <pc:sldMk cId="4202264946" sldId="261"/>
            <ac:spMk id="7" creationId="{C7CD30AC-AD0D-4B8A-AEFE-E34EFF8623DB}"/>
          </ac:spMkLst>
        </pc:spChg>
        <pc:spChg chg="del">
          <ac:chgData name="이 호진" userId="e7b51f9e24c37788" providerId="LiveId" clId="{908190F2-64A5-4F89-B0F8-59898592AF98}" dt="2022-05-26T10:04:25.514" v="20" actId="478"/>
          <ac:spMkLst>
            <pc:docMk/>
            <pc:sldMk cId="4202264946" sldId="261"/>
            <ac:spMk id="8" creationId="{776324C0-CFD8-4494-B7C8-160479C94901}"/>
          </ac:spMkLst>
        </pc:spChg>
        <pc:spChg chg="del">
          <ac:chgData name="이 호진" userId="e7b51f9e24c37788" providerId="LiveId" clId="{908190F2-64A5-4F89-B0F8-59898592AF98}" dt="2022-05-26T10:04:25.514" v="20" actId="478"/>
          <ac:spMkLst>
            <pc:docMk/>
            <pc:sldMk cId="4202264946" sldId="261"/>
            <ac:spMk id="9" creationId="{83A45F92-B082-4872-955B-C43A62ACE520}"/>
          </ac:spMkLst>
        </pc:spChg>
        <pc:spChg chg="add mod">
          <ac:chgData name="이 호진" userId="e7b51f9e24c37788" providerId="LiveId" clId="{908190F2-64A5-4F89-B0F8-59898592AF98}" dt="2022-05-26T10:04:26.096" v="21"/>
          <ac:spMkLst>
            <pc:docMk/>
            <pc:sldMk cId="4202264946" sldId="261"/>
            <ac:spMk id="13" creationId="{A47882F9-1E64-F121-6567-2045F381D780}"/>
          </ac:spMkLst>
        </pc:spChg>
        <pc:spChg chg="add mod">
          <ac:chgData name="이 호진" userId="e7b51f9e24c37788" providerId="LiveId" clId="{908190F2-64A5-4F89-B0F8-59898592AF98}" dt="2022-05-26T10:04:26.096" v="21"/>
          <ac:spMkLst>
            <pc:docMk/>
            <pc:sldMk cId="4202264946" sldId="261"/>
            <ac:spMk id="16" creationId="{BA3E4BFA-F44E-81F3-AB7D-3015A344786F}"/>
          </ac:spMkLst>
        </pc:spChg>
        <pc:spChg chg="add mod">
          <ac:chgData name="이 호진" userId="e7b51f9e24c37788" providerId="LiveId" clId="{908190F2-64A5-4F89-B0F8-59898592AF98}" dt="2022-05-26T10:04:26.096" v="21"/>
          <ac:spMkLst>
            <pc:docMk/>
            <pc:sldMk cId="4202264946" sldId="261"/>
            <ac:spMk id="17" creationId="{44DE6584-2F87-8231-D8BE-69A689D81DAA}"/>
          </ac:spMkLst>
        </pc:spChg>
        <pc:spChg chg="add mod">
          <ac:chgData name="이 호진" userId="e7b51f9e24c37788" providerId="LiveId" clId="{908190F2-64A5-4F89-B0F8-59898592AF98}" dt="2022-05-26T10:04:26.096" v="21"/>
          <ac:spMkLst>
            <pc:docMk/>
            <pc:sldMk cId="4202264946" sldId="261"/>
            <ac:spMk id="18" creationId="{0CB712B7-4C02-68C3-4FA8-04C07D42A845}"/>
          </ac:spMkLst>
        </pc:spChg>
      </pc:sldChg>
      <pc:sldChg chg="del">
        <pc:chgData name="이 호진" userId="e7b51f9e24c37788" providerId="LiveId" clId="{908190F2-64A5-4F89-B0F8-59898592AF98}" dt="2022-05-26T10:04:00.721" v="0" actId="47"/>
        <pc:sldMkLst>
          <pc:docMk/>
          <pc:sldMk cId="3734959898" sldId="262"/>
        </pc:sldMkLst>
      </pc:sldChg>
      <pc:sldChg chg="del">
        <pc:chgData name="이 호진" userId="e7b51f9e24c37788" providerId="LiveId" clId="{908190F2-64A5-4F89-B0F8-59898592AF98}" dt="2022-05-26T10:04:00.721" v="0" actId="47"/>
        <pc:sldMkLst>
          <pc:docMk/>
          <pc:sldMk cId="3415177591" sldId="263"/>
        </pc:sldMkLst>
      </pc:sldChg>
      <pc:sldChg chg="del">
        <pc:chgData name="이 호진" userId="e7b51f9e24c37788" providerId="LiveId" clId="{908190F2-64A5-4F89-B0F8-59898592AF98}" dt="2022-05-26T10:04:00.721" v="0" actId="47"/>
        <pc:sldMkLst>
          <pc:docMk/>
          <pc:sldMk cId="3023358648" sldId="267"/>
        </pc:sldMkLst>
      </pc:sldChg>
      <pc:sldChg chg="del">
        <pc:chgData name="이 호진" userId="e7b51f9e24c37788" providerId="LiveId" clId="{908190F2-64A5-4F89-B0F8-59898592AF98}" dt="2022-05-26T10:04:00.721" v="0" actId="47"/>
        <pc:sldMkLst>
          <pc:docMk/>
          <pc:sldMk cId="89912789" sldId="268"/>
        </pc:sldMkLst>
      </pc:sldChg>
      <pc:sldChg chg="modSp mod">
        <pc:chgData name="이 호진" userId="e7b51f9e24c37788" providerId="LiveId" clId="{908190F2-64A5-4F89-B0F8-59898592AF98}" dt="2022-05-26T10:04:19.013" v="19" actId="6549"/>
        <pc:sldMkLst>
          <pc:docMk/>
          <pc:sldMk cId="1353762887" sldId="269"/>
        </pc:sldMkLst>
        <pc:spChg chg="mod">
          <ac:chgData name="이 호진" userId="e7b51f9e24c37788" providerId="LiveId" clId="{908190F2-64A5-4F89-B0F8-59898592AF98}" dt="2022-05-26T10:04:13.142" v="2" actId="20577"/>
          <ac:spMkLst>
            <pc:docMk/>
            <pc:sldMk cId="1353762887" sldId="269"/>
            <ac:spMk id="4" creationId="{D2CC6BDF-AAA2-19E3-670F-80797817C1DE}"/>
          </ac:spMkLst>
        </pc:spChg>
        <pc:spChg chg="mod">
          <ac:chgData name="이 호진" userId="e7b51f9e24c37788" providerId="LiveId" clId="{908190F2-64A5-4F89-B0F8-59898592AF98}" dt="2022-05-26T10:04:19.013" v="19" actId="6549"/>
          <ac:spMkLst>
            <pc:docMk/>
            <pc:sldMk cId="1353762887" sldId="269"/>
            <ac:spMk id="5" creationId="{0281D26A-912F-DA87-0C31-047DBADFDD89}"/>
          </ac:spMkLst>
        </pc:spChg>
      </pc:sldChg>
      <pc:sldChg chg="addSp delSp modSp mod ord">
        <pc:chgData name="이 호진" userId="e7b51f9e24c37788" providerId="LiveId" clId="{908190F2-64A5-4F89-B0F8-59898592AF98}" dt="2022-05-26T10:32:21.788" v="2567" actId="1076"/>
        <pc:sldMkLst>
          <pc:docMk/>
          <pc:sldMk cId="1084478795" sldId="270"/>
        </pc:sldMkLst>
        <pc:spChg chg="add del mod">
          <ac:chgData name="이 호진" userId="e7b51f9e24c37788" providerId="LiveId" clId="{908190F2-64A5-4F89-B0F8-59898592AF98}" dt="2022-05-26T10:30:43.532" v="2390" actId="21"/>
          <ac:spMkLst>
            <pc:docMk/>
            <pc:sldMk cId="1084478795" sldId="270"/>
            <ac:spMk id="2" creationId="{D2D75260-C518-CC41-BB63-5C68C547CF1F}"/>
          </ac:spMkLst>
        </pc:spChg>
        <pc:spChg chg="add del mod">
          <ac:chgData name="이 호진" userId="e7b51f9e24c37788" providerId="LiveId" clId="{908190F2-64A5-4F89-B0F8-59898592AF98}" dt="2022-05-26T10:28:52.076" v="2224" actId="21"/>
          <ac:spMkLst>
            <pc:docMk/>
            <pc:sldMk cId="1084478795" sldId="270"/>
            <ac:spMk id="3" creationId="{D721BC6F-F0BC-17D2-9ACB-3B784C49DD5F}"/>
          </ac:spMkLst>
        </pc:spChg>
        <pc:spChg chg="del">
          <ac:chgData name="이 호진" userId="e7b51f9e24c37788" providerId="LiveId" clId="{908190F2-64A5-4F89-B0F8-59898592AF98}" dt="2022-05-26T10:04:29.241" v="22" actId="478"/>
          <ac:spMkLst>
            <pc:docMk/>
            <pc:sldMk cId="1084478795" sldId="270"/>
            <ac:spMk id="4" creationId="{CA2E5569-5413-4171-8D0F-A04CD8CF3F3A}"/>
          </ac:spMkLst>
        </pc:spChg>
        <pc:spChg chg="add del mod">
          <ac:chgData name="이 호진" userId="e7b51f9e24c37788" providerId="LiveId" clId="{908190F2-64A5-4F89-B0F8-59898592AF98}" dt="2022-05-26T10:30:36.413" v="2387" actId="478"/>
          <ac:spMkLst>
            <pc:docMk/>
            <pc:sldMk cId="1084478795" sldId="270"/>
            <ac:spMk id="5" creationId="{80A8A3DF-20A2-EA2A-A1FC-4A2359AFB650}"/>
          </ac:spMkLst>
        </pc:spChg>
        <pc:spChg chg="add mod">
          <ac:chgData name="이 호진" userId="e7b51f9e24c37788" providerId="LiveId" clId="{908190F2-64A5-4F89-B0F8-59898592AF98}" dt="2022-05-26T10:04:29.678" v="23"/>
          <ac:spMkLst>
            <pc:docMk/>
            <pc:sldMk cId="1084478795" sldId="270"/>
            <ac:spMk id="6" creationId="{16D16E14-C034-22A8-994F-BD222108C687}"/>
          </ac:spMkLst>
        </pc:spChg>
        <pc:spChg chg="del">
          <ac:chgData name="이 호진" userId="e7b51f9e24c37788" providerId="LiveId" clId="{908190F2-64A5-4F89-B0F8-59898592AF98}" dt="2022-05-26T10:04:29.241" v="22" actId="478"/>
          <ac:spMkLst>
            <pc:docMk/>
            <pc:sldMk cId="1084478795" sldId="270"/>
            <ac:spMk id="7" creationId="{C7CD30AC-AD0D-4B8A-AEFE-E34EFF8623DB}"/>
          </ac:spMkLst>
        </pc:spChg>
        <pc:spChg chg="del">
          <ac:chgData name="이 호진" userId="e7b51f9e24c37788" providerId="LiveId" clId="{908190F2-64A5-4F89-B0F8-59898592AF98}" dt="2022-05-26T10:04:29.241" v="22" actId="478"/>
          <ac:spMkLst>
            <pc:docMk/>
            <pc:sldMk cId="1084478795" sldId="270"/>
            <ac:spMk id="8" creationId="{776324C0-CFD8-4494-B7C8-160479C94901}"/>
          </ac:spMkLst>
        </pc:spChg>
        <pc:spChg chg="del">
          <ac:chgData name="이 호진" userId="e7b51f9e24c37788" providerId="LiveId" clId="{908190F2-64A5-4F89-B0F8-59898592AF98}" dt="2022-05-26T10:04:29.241" v="22" actId="478"/>
          <ac:spMkLst>
            <pc:docMk/>
            <pc:sldMk cId="1084478795" sldId="270"/>
            <ac:spMk id="9" creationId="{83A45F92-B082-4872-955B-C43A62ACE520}"/>
          </ac:spMkLst>
        </pc:spChg>
        <pc:spChg chg="add mod">
          <ac:chgData name="이 호진" userId="e7b51f9e24c37788" providerId="LiveId" clId="{908190F2-64A5-4F89-B0F8-59898592AF98}" dt="2022-05-26T10:04:29.678" v="23"/>
          <ac:spMkLst>
            <pc:docMk/>
            <pc:sldMk cId="1084478795" sldId="270"/>
            <ac:spMk id="10" creationId="{B4D4303E-4D04-F34C-D134-B861463C0B07}"/>
          </ac:spMkLst>
        </pc:spChg>
        <pc:spChg chg="add mod">
          <ac:chgData name="이 호진" userId="e7b51f9e24c37788" providerId="LiveId" clId="{908190F2-64A5-4F89-B0F8-59898592AF98}" dt="2022-05-26T10:04:29.678" v="23"/>
          <ac:spMkLst>
            <pc:docMk/>
            <pc:sldMk cId="1084478795" sldId="270"/>
            <ac:spMk id="11" creationId="{2C993EE3-363E-8890-0E4E-63856CDF6858}"/>
          </ac:spMkLst>
        </pc:spChg>
        <pc:spChg chg="add mod">
          <ac:chgData name="이 호진" userId="e7b51f9e24c37788" providerId="LiveId" clId="{908190F2-64A5-4F89-B0F8-59898592AF98}" dt="2022-05-26T10:04:29.678" v="23"/>
          <ac:spMkLst>
            <pc:docMk/>
            <pc:sldMk cId="1084478795" sldId="270"/>
            <ac:spMk id="12" creationId="{AD0F4BFA-4CC9-0855-E8D3-A61624FA2636}"/>
          </ac:spMkLst>
        </pc:spChg>
        <pc:spChg chg="add del mod">
          <ac:chgData name="이 호진" userId="e7b51f9e24c37788" providerId="LiveId" clId="{908190F2-64A5-4F89-B0F8-59898592AF98}" dt="2022-05-26T10:27:30.767" v="2207" actId="21"/>
          <ac:spMkLst>
            <pc:docMk/>
            <pc:sldMk cId="1084478795" sldId="270"/>
            <ac:spMk id="13" creationId="{3F764682-8AA7-EC5A-F484-79C268F2C6B5}"/>
          </ac:spMkLst>
        </pc:spChg>
        <pc:spChg chg="add del mod">
          <ac:chgData name="이 호진" userId="e7b51f9e24c37788" providerId="LiveId" clId="{908190F2-64A5-4F89-B0F8-59898592AF98}" dt="2022-05-26T10:28:08.226" v="2218" actId="478"/>
          <ac:spMkLst>
            <pc:docMk/>
            <pc:sldMk cId="1084478795" sldId="270"/>
            <ac:spMk id="14" creationId="{DE8BDF88-32C3-8BE9-DB00-9941078D7AEC}"/>
          </ac:spMkLst>
        </pc:spChg>
        <pc:spChg chg="add mod">
          <ac:chgData name="이 호진" userId="e7b51f9e24c37788" providerId="LiveId" clId="{908190F2-64A5-4F89-B0F8-59898592AF98}" dt="2022-05-26T10:32:21.788" v="2567" actId="1076"/>
          <ac:spMkLst>
            <pc:docMk/>
            <pc:sldMk cId="1084478795" sldId="270"/>
            <ac:spMk id="15" creationId="{19F6A963-D331-B462-C820-CA2B21ADBD27}"/>
          </ac:spMkLst>
        </pc:spChg>
        <pc:spChg chg="add mod">
          <ac:chgData name="이 호진" userId="e7b51f9e24c37788" providerId="LiveId" clId="{908190F2-64A5-4F89-B0F8-59898592AF98}" dt="2022-05-26T10:32:21.788" v="2567" actId="1076"/>
          <ac:spMkLst>
            <pc:docMk/>
            <pc:sldMk cId="1084478795" sldId="270"/>
            <ac:spMk id="16" creationId="{EF3D7269-5C55-CB21-1C17-3454DBD79145}"/>
          </ac:spMkLst>
        </pc:spChg>
        <pc:spChg chg="add mod">
          <ac:chgData name="이 호진" userId="e7b51f9e24c37788" providerId="LiveId" clId="{908190F2-64A5-4F89-B0F8-59898592AF98}" dt="2022-05-26T10:32:21.788" v="2567" actId="1076"/>
          <ac:spMkLst>
            <pc:docMk/>
            <pc:sldMk cId="1084478795" sldId="270"/>
            <ac:spMk id="17" creationId="{38A8A7C7-A4D5-045B-03AD-6AB3ED443E5C}"/>
          </ac:spMkLst>
        </pc:spChg>
        <pc:spChg chg="add mod">
          <ac:chgData name="이 호진" userId="e7b51f9e24c37788" providerId="LiveId" clId="{908190F2-64A5-4F89-B0F8-59898592AF98}" dt="2022-05-26T10:32:21.788" v="2567" actId="1076"/>
          <ac:spMkLst>
            <pc:docMk/>
            <pc:sldMk cId="1084478795" sldId="270"/>
            <ac:spMk id="18" creationId="{6145D331-53E2-B9DF-2E4E-B4541338FC9C}"/>
          </ac:spMkLst>
        </pc:spChg>
        <pc:spChg chg="add mod">
          <ac:chgData name="이 호진" userId="e7b51f9e24c37788" providerId="LiveId" clId="{908190F2-64A5-4F89-B0F8-59898592AF98}" dt="2022-05-26T10:31:45.911" v="2445" actId="1076"/>
          <ac:spMkLst>
            <pc:docMk/>
            <pc:sldMk cId="1084478795" sldId="270"/>
            <ac:spMk id="19" creationId="{4FAE9D0A-9B91-BE25-0CEF-140FECBFAA13}"/>
          </ac:spMkLst>
        </pc:spChg>
        <pc:spChg chg="add mod">
          <ac:chgData name="이 호진" userId="e7b51f9e24c37788" providerId="LiveId" clId="{908190F2-64A5-4F89-B0F8-59898592AF98}" dt="2022-05-26T10:32:17.572" v="2566" actId="14100"/>
          <ac:spMkLst>
            <pc:docMk/>
            <pc:sldMk cId="1084478795" sldId="270"/>
            <ac:spMk id="20" creationId="{3D30BC10-C7D2-9DCC-D823-4C17F4A7297F}"/>
          </ac:spMkLst>
        </pc:spChg>
        <pc:picChg chg="add del mod">
          <ac:chgData name="이 호진" userId="e7b51f9e24c37788" providerId="LiveId" clId="{908190F2-64A5-4F89-B0F8-59898592AF98}" dt="2022-05-26T10:27:30.767" v="2207" actId="21"/>
          <ac:picMkLst>
            <pc:docMk/>
            <pc:sldMk cId="1084478795" sldId="270"/>
            <ac:picMk id="1026" creationId="{63AA864D-FEBA-EC29-D170-9071A5CEE9C5}"/>
          </ac:picMkLst>
        </pc:picChg>
      </pc:sldChg>
      <pc:sldChg chg="addSp modSp add mod">
        <pc:chgData name="이 호진" userId="e7b51f9e24c37788" providerId="LiveId" clId="{908190F2-64A5-4F89-B0F8-59898592AF98}" dt="2022-05-26T10:18:37.347" v="1526" actId="6549"/>
        <pc:sldMkLst>
          <pc:docMk/>
          <pc:sldMk cId="2896195649" sldId="271"/>
        </pc:sldMkLst>
        <pc:spChg chg="add mod">
          <ac:chgData name="이 호진" userId="e7b51f9e24c37788" providerId="LiveId" clId="{908190F2-64A5-4F89-B0F8-59898592AF98}" dt="2022-05-26T10:14:37.686" v="1011" actId="1076"/>
          <ac:spMkLst>
            <pc:docMk/>
            <pc:sldMk cId="2896195649" sldId="271"/>
            <ac:spMk id="2" creationId="{DAA724C0-EB18-A4B1-5590-4A0358DB3950}"/>
          </ac:spMkLst>
        </pc:spChg>
        <pc:spChg chg="add mod">
          <ac:chgData name="이 호진" userId="e7b51f9e24c37788" providerId="LiveId" clId="{908190F2-64A5-4F89-B0F8-59898592AF98}" dt="2022-05-26T10:15:33.757" v="1165" actId="1076"/>
          <ac:spMkLst>
            <pc:docMk/>
            <pc:sldMk cId="2896195649" sldId="271"/>
            <ac:spMk id="3" creationId="{BB40E302-4E55-F347-AF8B-15660A294676}"/>
          </ac:spMkLst>
        </pc:spChg>
        <pc:spChg chg="add mod">
          <ac:chgData name="이 호진" userId="e7b51f9e24c37788" providerId="LiveId" clId="{908190F2-64A5-4F89-B0F8-59898592AF98}" dt="2022-05-26T10:17:29.928" v="1523" actId="1076"/>
          <ac:spMkLst>
            <pc:docMk/>
            <pc:sldMk cId="2896195649" sldId="271"/>
            <ac:spMk id="4" creationId="{CF459949-09E0-08B0-B9F9-03847E405C13}"/>
          </ac:spMkLst>
        </pc:spChg>
        <pc:spChg chg="add mod">
          <ac:chgData name="이 호진" userId="e7b51f9e24c37788" providerId="LiveId" clId="{908190F2-64A5-4F89-B0F8-59898592AF98}" dt="2022-05-26T10:18:37.347" v="1526" actId="6549"/>
          <ac:spMkLst>
            <pc:docMk/>
            <pc:sldMk cId="2896195649" sldId="271"/>
            <ac:spMk id="13" creationId="{C36D580E-CF16-C590-0670-2F688DDE025C}"/>
          </ac:spMkLst>
        </pc:spChg>
        <pc:picChg chg="add mod">
          <ac:chgData name="이 호진" userId="e7b51f9e24c37788" providerId="LiveId" clId="{908190F2-64A5-4F89-B0F8-59898592AF98}" dt="2022-05-26T10:14:46.191" v="1014" actId="1076"/>
          <ac:picMkLst>
            <pc:docMk/>
            <pc:sldMk cId="2896195649" sldId="271"/>
            <ac:picMk id="2050" creationId="{DAB93CC1-01BA-EF42-BA92-23CFA739732E}"/>
          </ac:picMkLst>
        </pc:picChg>
      </pc:sldChg>
      <pc:sldChg chg="addSp modSp add mod">
        <pc:chgData name="이 호진" userId="e7b51f9e24c37788" providerId="LiveId" clId="{908190F2-64A5-4F89-B0F8-59898592AF98}" dt="2022-05-26T10:22:16.577" v="1974" actId="14100"/>
        <pc:sldMkLst>
          <pc:docMk/>
          <pc:sldMk cId="2526358501" sldId="272"/>
        </pc:sldMkLst>
        <pc:spChg chg="add mod">
          <ac:chgData name="이 호진" userId="e7b51f9e24c37788" providerId="LiveId" clId="{908190F2-64A5-4F89-B0F8-59898592AF98}" dt="2022-05-26T10:20:07.134" v="1730" actId="14100"/>
          <ac:spMkLst>
            <pc:docMk/>
            <pc:sldMk cId="2526358501" sldId="272"/>
            <ac:spMk id="4" creationId="{381437C7-A4CD-DAA5-E3BE-4489A948A009}"/>
          </ac:spMkLst>
        </pc:spChg>
        <pc:spChg chg="add mod">
          <ac:chgData name="이 호진" userId="e7b51f9e24c37788" providerId="LiveId" clId="{908190F2-64A5-4F89-B0F8-59898592AF98}" dt="2022-05-26T10:22:16.577" v="1974" actId="14100"/>
          <ac:spMkLst>
            <pc:docMk/>
            <pc:sldMk cId="2526358501" sldId="272"/>
            <ac:spMk id="5" creationId="{01A0EC5D-73A2-839D-300D-9A59B076820F}"/>
          </ac:spMkLst>
        </pc:spChg>
        <pc:spChg chg="add mod">
          <ac:chgData name="이 호진" userId="e7b51f9e24c37788" providerId="LiveId" clId="{908190F2-64A5-4F89-B0F8-59898592AF98}" dt="2022-05-26T10:18:47.760" v="1527"/>
          <ac:spMkLst>
            <pc:docMk/>
            <pc:sldMk cId="2526358501" sldId="272"/>
            <ac:spMk id="7" creationId="{B85B7375-61C7-59FC-59D5-18AE2C43CA52}"/>
          </ac:spMkLst>
        </pc:spChg>
        <pc:spChg chg="add mod">
          <ac:chgData name="이 호진" userId="e7b51f9e24c37788" providerId="LiveId" clId="{908190F2-64A5-4F89-B0F8-59898592AF98}" dt="2022-05-26T10:18:47.760" v="1527"/>
          <ac:spMkLst>
            <pc:docMk/>
            <pc:sldMk cId="2526358501" sldId="272"/>
            <ac:spMk id="8" creationId="{9C15E88B-AEE7-ADAF-795A-E64E75ED85CA}"/>
          </ac:spMkLst>
        </pc:spChg>
        <pc:spChg chg="add mod">
          <ac:chgData name="이 호진" userId="e7b51f9e24c37788" providerId="LiveId" clId="{908190F2-64A5-4F89-B0F8-59898592AF98}" dt="2022-05-26T10:18:52.869" v="1540" actId="6549"/>
          <ac:spMkLst>
            <pc:docMk/>
            <pc:sldMk cId="2526358501" sldId="272"/>
            <ac:spMk id="9" creationId="{7DABA251-5D8C-2F29-C4EB-B045B7FD4CB9}"/>
          </ac:spMkLst>
        </pc:spChg>
        <pc:picChg chg="add mod">
          <ac:chgData name="이 호진" userId="e7b51f9e24c37788" providerId="LiveId" clId="{908190F2-64A5-4F89-B0F8-59898592AF98}" dt="2022-05-26T10:19:12.699" v="1542" actId="1076"/>
          <ac:picMkLst>
            <pc:docMk/>
            <pc:sldMk cId="2526358501" sldId="272"/>
            <ac:picMk id="3" creationId="{5EB85F4E-4686-EBC5-1614-EB992D1B1812}"/>
          </ac:picMkLst>
        </pc:picChg>
      </pc:sldChg>
      <pc:sldChg chg="addSp delSp modSp add mod ord">
        <pc:chgData name="이 호진" userId="e7b51f9e24c37788" providerId="LiveId" clId="{908190F2-64A5-4F89-B0F8-59898592AF98}" dt="2022-05-27T06:10:58.341" v="2570" actId="113"/>
        <pc:sldMkLst>
          <pc:docMk/>
          <pc:sldMk cId="3167022623" sldId="273"/>
        </pc:sldMkLst>
        <pc:spChg chg="add mod">
          <ac:chgData name="이 호진" userId="e7b51f9e24c37788" providerId="LiveId" clId="{908190F2-64A5-4F89-B0F8-59898592AF98}" dt="2022-05-26T10:25:54.582" v="2143" actId="14100"/>
          <ac:spMkLst>
            <pc:docMk/>
            <pc:sldMk cId="3167022623" sldId="273"/>
            <ac:spMk id="2" creationId="{0615CD62-9CA8-55EB-6E89-D686A8F07960}"/>
          </ac:spMkLst>
        </pc:spChg>
        <pc:spChg chg="add del mod">
          <ac:chgData name="이 호진" userId="e7b51f9e24c37788" providerId="LiveId" clId="{908190F2-64A5-4F89-B0F8-59898592AF98}" dt="2022-05-26T10:29:46.068" v="2332" actId="478"/>
          <ac:spMkLst>
            <pc:docMk/>
            <pc:sldMk cId="3167022623" sldId="273"/>
            <ac:spMk id="3" creationId="{34CCDA36-05D9-CCC4-E5C5-231800A47FB9}"/>
          </ac:spMkLst>
        </pc:spChg>
        <pc:spChg chg="add mod">
          <ac:chgData name="이 호진" userId="e7b51f9e24c37788" providerId="LiveId" clId="{908190F2-64A5-4F89-B0F8-59898592AF98}" dt="2022-05-27T06:10:44.614" v="2569" actId="113"/>
          <ac:spMkLst>
            <pc:docMk/>
            <pc:sldMk cId="3167022623" sldId="273"/>
            <ac:spMk id="7" creationId="{AE03D91F-6CC7-CE30-32D7-B3AD5F4DBC2D}"/>
          </ac:spMkLst>
        </pc:spChg>
        <pc:spChg chg="add mod">
          <ac:chgData name="이 호진" userId="e7b51f9e24c37788" providerId="LiveId" clId="{908190F2-64A5-4F89-B0F8-59898592AF98}" dt="2022-05-26T10:30:31.491" v="2386" actId="1076"/>
          <ac:spMkLst>
            <pc:docMk/>
            <pc:sldMk cId="3167022623" sldId="273"/>
            <ac:spMk id="13" creationId="{78CDD3C8-4295-F72D-396B-83765A9BDCF4}"/>
          </ac:spMkLst>
        </pc:spChg>
        <pc:spChg chg="add mod">
          <ac:chgData name="이 호진" userId="e7b51f9e24c37788" providerId="LiveId" clId="{908190F2-64A5-4F89-B0F8-59898592AF98}" dt="2022-05-26T10:30:31.491" v="2386" actId="1076"/>
          <ac:spMkLst>
            <pc:docMk/>
            <pc:sldMk cId="3167022623" sldId="273"/>
            <ac:spMk id="15" creationId="{3152908F-F93B-0851-20A3-008A1EA0BC6D}"/>
          </ac:spMkLst>
        </pc:spChg>
        <pc:spChg chg="add mod">
          <ac:chgData name="이 호진" userId="e7b51f9e24c37788" providerId="LiveId" clId="{908190F2-64A5-4F89-B0F8-59898592AF98}" dt="2022-05-27T06:10:58.341" v="2570" actId="113"/>
          <ac:spMkLst>
            <pc:docMk/>
            <pc:sldMk cId="3167022623" sldId="273"/>
            <ac:spMk id="16" creationId="{CCBF5CCA-8917-948F-5085-B203BA161C5A}"/>
          </ac:spMkLst>
        </pc:spChg>
        <pc:picChg chg="add mod">
          <ac:chgData name="이 호진" userId="e7b51f9e24c37788" providerId="LiveId" clId="{908190F2-64A5-4F89-B0F8-59898592AF98}" dt="2022-05-26T10:30:31.491" v="2386" actId="1076"/>
          <ac:picMkLst>
            <pc:docMk/>
            <pc:sldMk cId="3167022623" sldId="273"/>
            <ac:picMk id="14" creationId="{BDFE7F71-8296-F8EA-E1C2-01E0C8A9A621}"/>
          </ac:picMkLst>
        </pc:picChg>
        <pc:picChg chg="add del mod">
          <ac:chgData name="이 호진" userId="e7b51f9e24c37788" providerId="LiveId" clId="{908190F2-64A5-4F89-B0F8-59898592AF98}" dt="2022-05-26T10:28:37.926" v="2222" actId="21"/>
          <ac:picMkLst>
            <pc:docMk/>
            <pc:sldMk cId="3167022623" sldId="273"/>
            <ac:picMk id="3074" creationId="{231240C4-E8A5-C33A-BBDC-FCD7D27F1C8B}"/>
          </ac:picMkLst>
        </pc:picChg>
      </pc:sldChg>
      <pc:sldChg chg="add ord">
        <pc:chgData name="이 호진" userId="e7b51f9e24c37788" providerId="LiveId" clId="{908190F2-64A5-4F89-B0F8-59898592AF98}" dt="2022-05-26T10:23:51.414" v="1982"/>
        <pc:sldMkLst>
          <pc:docMk/>
          <pc:sldMk cId="4178901885" sldId="274"/>
        </pc:sldMkLst>
      </pc:sldChg>
      <pc:sldChg chg="addSp modSp add mod ord">
        <pc:chgData name="이 호진" userId="e7b51f9e24c37788" providerId="LiveId" clId="{908190F2-64A5-4F89-B0F8-59898592AF98}" dt="2022-05-26T10:31:26.708" v="2425" actId="14100"/>
        <pc:sldMkLst>
          <pc:docMk/>
          <pc:sldMk cId="3455871469" sldId="275"/>
        </pc:sldMkLst>
        <pc:spChg chg="add mod">
          <ac:chgData name="이 호진" userId="e7b51f9e24c37788" providerId="LiveId" clId="{908190F2-64A5-4F89-B0F8-59898592AF98}" dt="2022-05-26T10:31:06.089" v="2410" actId="20577"/>
          <ac:spMkLst>
            <pc:docMk/>
            <pc:sldMk cId="3455871469" sldId="275"/>
            <ac:spMk id="7" creationId="{3A41DFBD-A3C3-9BF1-30C1-E9F45A8499D4}"/>
          </ac:spMkLst>
        </pc:spChg>
        <pc:spChg chg="add mod">
          <ac:chgData name="이 호진" userId="e7b51f9e24c37788" providerId="LiveId" clId="{908190F2-64A5-4F89-B0F8-59898592AF98}" dt="2022-05-26T10:31:26.708" v="2425" actId="14100"/>
          <ac:spMkLst>
            <pc:docMk/>
            <pc:sldMk cId="3455871469" sldId="275"/>
            <ac:spMk id="9" creationId="{0BCB1327-47CA-591C-AB1E-5EBD6EC02C9B}"/>
          </ac:spMkLst>
        </pc:spChg>
        <pc:picChg chg="add mod">
          <ac:chgData name="이 호진" userId="e7b51f9e24c37788" providerId="LiveId" clId="{908190F2-64A5-4F89-B0F8-59898592AF98}" dt="2022-05-26T10:30:46.262" v="2392" actId="1076"/>
          <ac:picMkLst>
            <pc:docMk/>
            <pc:sldMk cId="3455871469" sldId="275"/>
            <ac:picMk id="8" creationId="{2BCDE90B-15C2-391C-EB91-2A3AA2AA9BEF}"/>
          </ac:picMkLst>
        </pc:picChg>
      </pc:sldChg>
      <pc:sldChg chg="add">
        <pc:chgData name="이 호진" userId="e7b51f9e24c37788" providerId="LiveId" clId="{908190F2-64A5-4F89-B0F8-59898592AF98}" dt="2022-05-26T10:35:13.832" v="2568"/>
        <pc:sldMkLst>
          <pc:docMk/>
          <pc:sldMk cId="397842823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부저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부저를</a:t>
            </a:r>
            <a:r>
              <a:rPr lang="ko-KR" altLang="en-US" dirty="0"/>
              <a:t> 이용하여 </a:t>
            </a:r>
            <a:r>
              <a:rPr lang="ko-KR" altLang="en-US" dirty="0" err="1"/>
              <a:t>아두이노에서</a:t>
            </a:r>
            <a:r>
              <a:rPr lang="ko-KR" altLang="en-US" dirty="0"/>
              <a:t> 소리를 발생 시켜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6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D16E14-C034-22A8-994F-BD222108C6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4303E-4D04-F34C-D134-B861463C0B0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93EE3-363E-8890-0E4E-63856CDF685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BFA-4CC9-0855-E8D3-A61624FA26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3D91F-6CC7-CE30-32D7-B3AD5F4DBC2D}"/>
              </a:ext>
            </a:extLst>
          </p:cNvPr>
          <p:cNvSpPr txBox="1"/>
          <p:nvPr/>
        </p:nvSpPr>
        <p:spPr>
          <a:xfrm>
            <a:off x="457201" y="968188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압전</a:t>
            </a:r>
            <a:r>
              <a:rPr lang="ko-KR" altLang="en-US" sz="3600" dirty="0" err="1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5CD62-9CA8-55EB-6E89-D686A8F07960}"/>
              </a:ext>
            </a:extLst>
          </p:cNvPr>
          <p:cNvSpPr txBox="1"/>
          <p:nvPr/>
        </p:nvSpPr>
        <p:spPr>
          <a:xfrm>
            <a:off x="2971800" y="1060520"/>
            <a:ext cx="571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압전</a:t>
            </a:r>
            <a:r>
              <a:rPr lang="ko-KR" altLang="en-US" sz="1200" dirty="0"/>
              <a:t> </a:t>
            </a:r>
            <a:r>
              <a:rPr lang="en-US" altLang="ko-KR" sz="1200" dirty="0"/>
              <a:t>(Piezo-Electric)</a:t>
            </a:r>
            <a:r>
              <a:rPr lang="ko-KR" altLang="en-US" sz="1200" dirty="0"/>
              <a:t>은</a:t>
            </a:r>
            <a:r>
              <a:rPr lang="en-US" altLang="ko-KR" sz="1200" dirty="0"/>
              <a:t> </a:t>
            </a:r>
            <a:r>
              <a:rPr lang="ko-KR" altLang="en-US" sz="1200" dirty="0"/>
              <a:t>그리스의 </a:t>
            </a:r>
            <a:r>
              <a:rPr lang="en-US" altLang="ko-KR" sz="1200" dirty="0"/>
              <a:t>‘</a:t>
            </a:r>
            <a:r>
              <a:rPr lang="ko-KR" altLang="en-US" sz="1200" dirty="0"/>
              <a:t>누른다</a:t>
            </a:r>
            <a:r>
              <a:rPr lang="en-US" altLang="ko-KR" sz="1200" dirty="0"/>
              <a:t>＇</a:t>
            </a:r>
            <a:r>
              <a:rPr lang="ko-KR" altLang="en-US" sz="1200" dirty="0"/>
              <a:t>의 뜻을 가진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piezein</a:t>
            </a:r>
            <a:r>
              <a:rPr lang="en-US" altLang="ko-KR" sz="1200" dirty="0"/>
              <a:t>’</a:t>
            </a:r>
            <a:r>
              <a:rPr lang="ko-KR" altLang="en-US" sz="1200" dirty="0"/>
              <a:t>에서 유래하였다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DD3C8-4295-F72D-396B-83765A9BDCF4}"/>
              </a:ext>
            </a:extLst>
          </p:cNvPr>
          <p:cNvSpPr txBox="1"/>
          <p:nvPr/>
        </p:nvSpPr>
        <p:spPr>
          <a:xfrm>
            <a:off x="1848970" y="3135681"/>
            <a:ext cx="2807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압전현상은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1880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년 프랑스의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Jacque Curie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와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Pierre Curie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형제가 처음 발견하였다</a:t>
            </a:r>
            <a:endParaRPr lang="ko-KR" alt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FE7F71-8296-F8EA-E1C2-01E0C8A9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5" y="2859988"/>
            <a:ext cx="1141132" cy="162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52908F-F93B-0851-20A3-008A1EA0BC6D}"/>
              </a:ext>
            </a:extLst>
          </p:cNvPr>
          <p:cNvSpPr txBox="1"/>
          <p:nvPr/>
        </p:nvSpPr>
        <p:spPr>
          <a:xfrm>
            <a:off x="1855132" y="2859988"/>
            <a:ext cx="135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피에르</a:t>
            </a:r>
            <a:r>
              <a:rPr lang="ko-KR" altLang="en-US" sz="1000" dirty="0"/>
              <a:t> 쿼리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F5CCA-8917-948F-5085-B203BA161C5A}"/>
              </a:ext>
            </a:extLst>
          </p:cNvPr>
          <p:cNvSpPr txBox="1"/>
          <p:nvPr/>
        </p:nvSpPr>
        <p:spPr>
          <a:xfrm>
            <a:off x="463921" y="1775588"/>
            <a:ext cx="808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피에조</a:t>
            </a:r>
            <a:r>
              <a:rPr lang="ko-KR" altLang="en-US" dirty="0"/>
              <a:t> 효과는 압력이 가해지면 전기가 발생되고</a:t>
            </a:r>
            <a:r>
              <a:rPr lang="en-US" altLang="ko-KR" dirty="0"/>
              <a:t>, </a:t>
            </a:r>
            <a:r>
              <a:rPr lang="ko-KR" altLang="en-US" dirty="0"/>
              <a:t>반대로 전기를 주게 되면  공기 진동을 발생하게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0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D16E14-C034-22A8-994F-BD222108C6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4303E-4D04-F34C-D134-B861463C0B0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93EE3-363E-8890-0E4E-63856CDF685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BFA-4CC9-0855-E8D3-A61624FA26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1DFBD-A3C3-9BF1-30C1-E9F45A8499D4}"/>
              </a:ext>
            </a:extLst>
          </p:cNvPr>
          <p:cNvSpPr txBox="1"/>
          <p:nvPr/>
        </p:nvSpPr>
        <p:spPr>
          <a:xfrm>
            <a:off x="3953435" y="1826666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수정이나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로셀염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등의 결정에 압력을 가하면 전압이 발생하는데 이것을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압전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직접효과라고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이와 반대로 전압을 주면 결정체가 변형을 일으키는 현상을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압전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역효과라 한다</a:t>
            </a:r>
            <a:endParaRPr lang="ko-KR" altLang="en-US" sz="1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BCDE90B-15C2-391C-EB91-2A3AA2AA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9" y="1826666"/>
            <a:ext cx="3059206" cy="23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CB1327-47CA-591C-AB1E-5EBD6EC02C9B}"/>
              </a:ext>
            </a:extLst>
          </p:cNvPr>
          <p:cNvSpPr txBox="1"/>
          <p:nvPr/>
        </p:nvSpPr>
        <p:spPr>
          <a:xfrm>
            <a:off x="457201" y="968188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압전효과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58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D16E14-C034-22A8-994F-BD222108C6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4303E-4D04-F34C-D134-B861463C0B0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93EE3-363E-8890-0E4E-63856CDF685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BFA-4CC9-0855-E8D3-A61624FA26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6A963-D331-B462-C820-CA2B21ADBD27}"/>
              </a:ext>
            </a:extLst>
          </p:cNvPr>
          <p:cNvSpPr txBox="1"/>
          <p:nvPr/>
        </p:nvSpPr>
        <p:spPr>
          <a:xfrm>
            <a:off x="1734670" y="2860918"/>
            <a:ext cx="242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소리는 공기의 압력을 만들어 내고</a:t>
            </a:r>
            <a:r>
              <a:rPr lang="en-US" altLang="ko-KR" sz="1200" dirty="0"/>
              <a:t>, </a:t>
            </a:r>
            <a:r>
              <a:rPr lang="ko-KR" altLang="en-US" sz="1200" dirty="0"/>
              <a:t>생성된 압력으로 인하여 전기적 신호를 발생하는 것이 마이크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D7269-5C55-CB21-1C17-3454DBD79145}"/>
              </a:ext>
            </a:extLst>
          </p:cNvPr>
          <p:cNvSpPr txBox="1"/>
          <p:nvPr/>
        </p:nvSpPr>
        <p:spPr>
          <a:xfrm>
            <a:off x="4912657" y="2498310"/>
            <a:ext cx="11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부저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5D331-53E2-B9DF-2E4E-B4541338FC9C}"/>
              </a:ext>
            </a:extLst>
          </p:cNvPr>
          <p:cNvSpPr txBox="1"/>
          <p:nvPr/>
        </p:nvSpPr>
        <p:spPr>
          <a:xfrm>
            <a:off x="1734670" y="2491586"/>
            <a:ext cx="11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8A7C7-A4D5-045B-03AD-6AB3ED443E5C}"/>
              </a:ext>
            </a:extLst>
          </p:cNvPr>
          <p:cNvSpPr txBox="1"/>
          <p:nvPr/>
        </p:nvSpPr>
        <p:spPr>
          <a:xfrm>
            <a:off x="4912657" y="2860919"/>
            <a:ext cx="2232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마이크의 반대원리로 전기를 주면 압력이 발생하고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통하여 스피커 또는 </a:t>
            </a:r>
            <a:r>
              <a:rPr lang="ko-KR" altLang="en-US" sz="1200" dirty="0" err="1"/>
              <a:t>부저가</a:t>
            </a:r>
            <a:r>
              <a:rPr lang="ko-KR" altLang="en-US" sz="1200" dirty="0"/>
              <a:t> 울리게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E9D0A-9B91-BE25-0CEF-140FECBFAA13}"/>
              </a:ext>
            </a:extLst>
          </p:cNvPr>
          <p:cNvSpPr txBox="1"/>
          <p:nvPr/>
        </p:nvSpPr>
        <p:spPr>
          <a:xfrm>
            <a:off x="517712" y="98766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피에조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부저</a:t>
            </a:r>
            <a:endParaRPr lang="ko-KR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30BC10-C7D2-9DCC-D823-4C17F4A7297F}"/>
              </a:ext>
            </a:extLst>
          </p:cNvPr>
          <p:cNvSpPr txBox="1"/>
          <p:nvPr/>
        </p:nvSpPr>
        <p:spPr>
          <a:xfrm>
            <a:off x="3244102" y="1074633"/>
            <a:ext cx="522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피에조부저는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압전효과를</a:t>
            </a:r>
            <a:r>
              <a:rPr lang="ko-KR" altLang="en-US" sz="1400" dirty="0"/>
              <a:t> 이용하여 전기신호를 소리신호로 변환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4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18DFB-B4ED-549E-EDA0-16D3447683CF}"/>
              </a:ext>
            </a:extLst>
          </p:cNvPr>
          <p:cNvSpPr txBox="1"/>
          <p:nvPr/>
        </p:nvSpPr>
        <p:spPr>
          <a:xfrm>
            <a:off x="450476" y="779929"/>
            <a:ext cx="357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부저의</a:t>
            </a:r>
            <a:r>
              <a:rPr lang="ko-KR" altLang="en-US" sz="3600" dirty="0"/>
              <a:t>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94736F-4567-19D3-EC4A-46905696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8" y="2164976"/>
            <a:ext cx="1579670" cy="2140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C2C8D-8DC7-3AE3-DF3F-36BF381CA173}"/>
              </a:ext>
            </a:extLst>
          </p:cNvPr>
          <p:cNvSpPr txBox="1"/>
          <p:nvPr/>
        </p:nvSpPr>
        <p:spPr>
          <a:xfrm>
            <a:off x="2184968" y="2233314"/>
            <a:ext cx="139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능동부저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E972A-6F63-F833-524E-769499FF4EA2}"/>
              </a:ext>
            </a:extLst>
          </p:cNvPr>
          <p:cNvSpPr txBox="1"/>
          <p:nvPr/>
        </p:nvSpPr>
        <p:spPr>
          <a:xfrm>
            <a:off x="2224557" y="2642347"/>
            <a:ext cx="197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다리의 길이가 다르다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전원을 공급하면 바로 소리가 난다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한가지 소리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8B382-9458-0944-BF9F-56CB72095F13}"/>
              </a:ext>
            </a:extLst>
          </p:cNvPr>
          <p:cNvSpPr txBox="1"/>
          <p:nvPr/>
        </p:nvSpPr>
        <p:spPr>
          <a:xfrm>
            <a:off x="6512859" y="2233314"/>
            <a:ext cx="139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수동부저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2B60C2-A286-961F-1198-0C89987C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59" y="2164976"/>
            <a:ext cx="1514476" cy="1785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0C2197-567C-DB50-06B4-EB4A963079D9}"/>
              </a:ext>
            </a:extLst>
          </p:cNvPr>
          <p:cNvSpPr txBox="1"/>
          <p:nvPr/>
        </p:nvSpPr>
        <p:spPr>
          <a:xfrm>
            <a:off x="6426190" y="2642184"/>
            <a:ext cx="235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다리의 길이가 같다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전원을 공급해도 바로 소리가 나지 않는다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여러소리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7882F9-1E64-F121-6567-2045F381D78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3E4BFA-F44E-81F3-AB7D-3015A344786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E6584-2F87-8231-D8BE-69A689D81DA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712B7-4C02-68C3-4FA8-04C07D42A84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D16E14-C034-22A8-994F-BD222108C6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4303E-4D04-F34C-D134-B861463C0B0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93EE3-363E-8890-0E4E-63856CDF685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BFA-4CC9-0855-E8D3-A61624FA26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0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D16E14-C034-22A8-994F-BD222108C6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4303E-4D04-F34C-D134-B861463C0B0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93EE3-363E-8890-0E4E-63856CDF685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BFA-4CC9-0855-E8D3-A61624FA26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D16E14-C034-22A8-994F-BD222108C6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4303E-4D04-F34C-D134-B861463C0B0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93EE3-363E-8890-0E4E-63856CDF685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BFA-4CC9-0855-E8D3-A61624FA26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2.1 마이크 원리와 구조 : 네이버 블로그">
            <a:extLst>
              <a:ext uri="{FF2B5EF4-FFF2-40B4-BE49-F238E27FC236}">
                <a16:creationId xmlns:a16="http://schemas.microsoft.com/office/drawing/2014/main" id="{DAB93CC1-01BA-EF42-BA92-23CFA739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7" y="2400300"/>
            <a:ext cx="3237371" cy="20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724C0-EB18-A4B1-5590-4A0358DB3950}"/>
              </a:ext>
            </a:extLst>
          </p:cNvPr>
          <p:cNvSpPr txBox="1"/>
          <p:nvPr/>
        </p:nvSpPr>
        <p:spPr>
          <a:xfrm>
            <a:off x="322729" y="981635"/>
            <a:ext cx="383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마이크로폰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0E302-4E55-F347-AF8B-15660A294676}"/>
              </a:ext>
            </a:extLst>
          </p:cNvPr>
          <p:cNvSpPr txBox="1"/>
          <p:nvPr/>
        </p:nvSpPr>
        <p:spPr>
          <a:xfrm>
            <a:off x="3301252" y="1043190"/>
            <a:ext cx="523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마이크는 공기의 압력의 변화를 전기 신호로 변환하는 장치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59949-09E0-08B0-B9F9-03847E405C13}"/>
              </a:ext>
            </a:extLst>
          </p:cNvPr>
          <p:cNvSpPr txBox="1"/>
          <p:nvPr/>
        </p:nvSpPr>
        <p:spPr>
          <a:xfrm>
            <a:off x="4323229" y="247425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다이나믹 마이크의 구조는 자석과 코일이 진동판 뒤에 붙어 있는 구조 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소리에 의해 진동판이 움직이게 되면</a:t>
            </a:r>
            <a:r>
              <a:rPr lang="en-US" altLang="ko-KR" sz="1200" dirty="0"/>
              <a:t>, </a:t>
            </a:r>
            <a:r>
              <a:rPr lang="ko-KR" altLang="en-US" sz="1200" dirty="0"/>
              <a:t>코일도 같이 움직여지게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전압이 유도되어 소리신호가 전기신호로 변환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D580E-CF16-C590-0670-2F688DDE025C}"/>
              </a:ext>
            </a:extLst>
          </p:cNvPr>
          <p:cNvSpPr txBox="1"/>
          <p:nvPr/>
        </p:nvSpPr>
        <p:spPr>
          <a:xfrm>
            <a:off x="369794" y="19956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다이나믹 마이크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9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D16E14-C034-22A8-994F-BD222108C68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4303E-4D04-F34C-D134-B861463C0B0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93EE3-363E-8890-0E4E-63856CDF685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4BFA-4CC9-0855-E8D3-A61624FA263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부저란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B7375-61C7-59FC-59D5-18AE2C43CA52}"/>
              </a:ext>
            </a:extLst>
          </p:cNvPr>
          <p:cNvSpPr txBox="1"/>
          <p:nvPr/>
        </p:nvSpPr>
        <p:spPr>
          <a:xfrm>
            <a:off x="322729" y="981635"/>
            <a:ext cx="383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마이크로폰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5E88B-AEE7-ADAF-795A-E64E75ED85CA}"/>
              </a:ext>
            </a:extLst>
          </p:cNvPr>
          <p:cNvSpPr txBox="1"/>
          <p:nvPr/>
        </p:nvSpPr>
        <p:spPr>
          <a:xfrm>
            <a:off x="3301252" y="1043190"/>
            <a:ext cx="523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마이크는 공기의 압력의 변화를 전기 신호로 변환하는 장치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BA251-5D8C-2F29-C4EB-B045B7FD4CB9}"/>
              </a:ext>
            </a:extLst>
          </p:cNvPr>
          <p:cNvSpPr txBox="1"/>
          <p:nvPr/>
        </p:nvSpPr>
        <p:spPr>
          <a:xfrm>
            <a:off x="369794" y="19956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콘덴서 마이크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B85F4E-4686-EBC5-1614-EB992D1B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530193"/>
            <a:ext cx="4076700" cy="209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437C7-A4CD-DAA5-E3BE-4489A948A009}"/>
              </a:ext>
            </a:extLst>
          </p:cNvPr>
          <p:cNvSpPr txBox="1"/>
          <p:nvPr/>
        </p:nvSpPr>
        <p:spPr>
          <a:xfrm>
            <a:off x="4719918" y="2530193"/>
            <a:ext cx="39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다이나믹 마이크의 경우 진동판의 떨림이 예민하지 않기 때문에 정확한 코일의 진동과 유도전류를 만들어 내지 못합니다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0EC5D-73A2-839D-300D-9A59B076820F}"/>
              </a:ext>
            </a:extLst>
          </p:cNvPr>
          <p:cNvSpPr txBox="1"/>
          <p:nvPr/>
        </p:nvSpPr>
        <p:spPr>
          <a:xfrm>
            <a:off x="4719918" y="3388716"/>
            <a:ext cx="39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콘덴서 마이크는 두 도체 </a:t>
            </a:r>
            <a:r>
              <a:rPr lang="ko-KR" altLang="en-US" sz="1200" dirty="0" err="1"/>
              <a:t>플레트</a:t>
            </a:r>
            <a:r>
              <a:rPr lang="ko-KR" altLang="en-US" sz="1200" dirty="0"/>
              <a:t> 사이에 도전체를 위치 시키고</a:t>
            </a:r>
            <a:r>
              <a:rPr lang="en-US" altLang="ko-KR" sz="1200" dirty="0"/>
              <a:t>, </a:t>
            </a:r>
            <a:r>
              <a:rPr lang="ko-KR" altLang="en-US" sz="1200" dirty="0"/>
              <a:t>소리에 따라 진동판이 떨리면 전위차와 정전용량에 따라서 전기신호로 변환을 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635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264</Words>
  <Application>Microsoft Office PowerPoint</Application>
  <PresentationFormat>화면 슬라이드 쇼(16:9)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Helvetica Neue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2022-05-27T06:11:06Z</dcterms:modified>
</cp:coreProperties>
</file>