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3" r:id="rId3"/>
    <p:sldId id="262" r:id="rId4"/>
    <p:sldId id="267" r:id="rId5"/>
    <p:sldId id="268" r:id="rId6"/>
    <p:sldId id="270" r:id="rId7"/>
    <p:sldId id="257" r:id="rId8"/>
    <p:sldId id="27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7478D-E162-4443-8001-6D2988AEBCD6}" v="101" dt="2022-05-26T10:37:47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6AB7478D-E162-4443-8001-6D2988AEBCD6}"/>
    <pc:docChg chg="custSel addSld delSld modSld sldOrd">
      <pc:chgData name="이 호진" userId="e7b51f9e24c37788" providerId="LiveId" clId="{6AB7478D-E162-4443-8001-6D2988AEBCD6}" dt="2022-05-26T10:37:59.598" v="980" actId="1076"/>
      <pc:docMkLst>
        <pc:docMk/>
      </pc:docMkLst>
      <pc:sldChg chg="del ord">
        <pc:chgData name="이 호진" userId="e7b51f9e24c37788" providerId="LiveId" clId="{6AB7478D-E162-4443-8001-6D2988AEBCD6}" dt="2022-05-13T17:59:27.505" v="618" actId="47"/>
        <pc:sldMkLst>
          <pc:docMk/>
          <pc:sldMk cId="2184666338" sldId="256"/>
        </pc:sldMkLst>
      </pc:sldChg>
      <pc:sldChg chg="addSp delSp modSp mod">
        <pc:chgData name="이 호진" userId="e7b51f9e24c37788" providerId="LiveId" clId="{6AB7478D-E162-4443-8001-6D2988AEBCD6}" dt="2022-05-26T10:01:11.084" v="748"/>
        <pc:sldMkLst>
          <pc:docMk/>
          <pc:sldMk cId="783510813" sldId="257"/>
        </pc:sldMkLst>
        <pc:spChg chg="del">
          <ac:chgData name="이 호진" userId="e7b51f9e24c37788" providerId="LiveId" clId="{6AB7478D-E162-4443-8001-6D2988AEBCD6}" dt="2022-05-26T10:01:10.591" v="747" actId="478"/>
          <ac:spMkLst>
            <pc:docMk/>
            <pc:sldMk cId="783510813" sldId="257"/>
            <ac:spMk id="4" creationId="{CA2E5569-5413-4171-8D0F-A04CD8CF3F3A}"/>
          </ac:spMkLst>
        </pc:spChg>
        <pc:spChg chg="add mod">
          <ac:chgData name="이 호진" userId="e7b51f9e24c37788" providerId="LiveId" clId="{6AB7478D-E162-4443-8001-6D2988AEBCD6}" dt="2022-05-26T09:57:11.350" v="679"/>
          <ac:spMkLst>
            <pc:docMk/>
            <pc:sldMk cId="783510813" sldId="257"/>
            <ac:spMk id="6" creationId="{935FE7FE-B417-24FE-2BBD-02CF368698BD}"/>
          </ac:spMkLst>
        </pc:spChg>
        <pc:spChg chg="del">
          <ac:chgData name="이 호진" userId="e7b51f9e24c37788" providerId="LiveId" clId="{6AB7478D-E162-4443-8001-6D2988AEBCD6}" dt="2022-05-26T10:01:10.591" v="747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6AB7478D-E162-4443-8001-6D2988AEBCD6}" dt="2022-05-26T10:01:10.591" v="747" actId="478"/>
          <ac:spMkLst>
            <pc:docMk/>
            <pc:sldMk cId="783510813" sldId="257"/>
            <ac:spMk id="8" creationId="{776324C0-CFD8-4494-B7C8-160479C94901}"/>
          </ac:spMkLst>
        </pc:spChg>
        <pc:spChg chg="del">
          <ac:chgData name="이 호진" userId="e7b51f9e24c37788" providerId="LiveId" clId="{6AB7478D-E162-4443-8001-6D2988AEBCD6}" dt="2022-05-26T10:01:10.591" v="747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6AB7478D-E162-4443-8001-6D2988AEBCD6}" dt="2022-05-26T09:57:06.106" v="676" actId="6549"/>
          <ac:spMkLst>
            <pc:docMk/>
            <pc:sldMk cId="783510813" sldId="257"/>
            <ac:spMk id="10" creationId="{0F22C9E0-7BE4-5031-E277-BA6FE8312B20}"/>
          </ac:spMkLst>
        </pc:spChg>
        <pc:spChg chg="add mod">
          <ac:chgData name="이 호진" userId="e7b51f9e24c37788" providerId="LiveId" clId="{6AB7478D-E162-4443-8001-6D2988AEBCD6}" dt="2022-05-26T09:58:33.298" v="706" actId="1076"/>
          <ac:spMkLst>
            <pc:docMk/>
            <pc:sldMk cId="783510813" sldId="257"/>
            <ac:spMk id="11" creationId="{10A3211D-9A87-C7B9-C1CC-E2053150F05D}"/>
          </ac:spMkLst>
        </pc:spChg>
        <pc:spChg chg="add mod">
          <ac:chgData name="이 호진" userId="e7b51f9e24c37788" providerId="LiveId" clId="{6AB7478D-E162-4443-8001-6D2988AEBCD6}" dt="2022-05-26T09:57:43.407" v="688" actId="14100"/>
          <ac:spMkLst>
            <pc:docMk/>
            <pc:sldMk cId="783510813" sldId="257"/>
            <ac:spMk id="12" creationId="{FABF868F-8B46-2B73-E471-EB3E6DBC8C8B}"/>
          </ac:spMkLst>
        </pc:spChg>
        <pc:spChg chg="add mod">
          <ac:chgData name="이 호진" userId="e7b51f9e24c37788" providerId="LiveId" clId="{6AB7478D-E162-4443-8001-6D2988AEBCD6}" dt="2022-05-26T09:58:30.621" v="705" actId="1076"/>
          <ac:spMkLst>
            <pc:docMk/>
            <pc:sldMk cId="783510813" sldId="257"/>
            <ac:spMk id="13" creationId="{D7A73632-2464-F2E5-F8AF-D725F4557F56}"/>
          </ac:spMkLst>
        </pc:spChg>
        <pc:spChg chg="add mod">
          <ac:chgData name="이 호진" userId="e7b51f9e24c37788" providerId="LiveId" clId="{6AB7478D-E162-4443-8001-6D2988AEBCD6}" dt="2022-05-26T10:01:11.084" v="748"/>
          <ac:spMkLst>
            <pc:docMk/>
            <pc:sldMk cId="783510813" sldId="257"/>
            <ac:spMk id="14" creationId="{64140C45-DBB7-3B15-E4A1-7A764C5A6C0E}"/>
          </ac:spMkLst>
        </pc:spChg>
        <pc:spChg chg="add mod">
          <ac:chgData name="이 호진" userId="e7b51f9e24c37788" providerId="LiveId" clId="{6AB7478D-E162-4443-8001-6D2988AEBCD6}" dt="2022-05-26T10:01:11.084" v="748"/>
          <ac:spMkLst>
            <pc:docMk/>
            <pc:sldMk cId="783510813" sldId="257"/>
            <ac:spMk id="15" creationId="{556C3680-985C-C57F-6AE3-54BE8968DFE3}"/>
          </ac:spMkLst>
        </pc:spChg>
        <pc:spChg chg="add mod">
          <ac:chgData name="이 호진" userId="e7b51f9e24c37788" providerId="LiveId" clId="{6AB7478D-E162-4443-8001-6D2988AEBCD6}" dt="2022-05-26T10:01:11.084" v="748"/>
          <ac:spMkLst>
            <pc:docMk/>
            <pc:sldMk cId="783510813" sldId="257"/>
            <ac:spMk id="16" creationId="{0DA4936E-BCAF-00FA-3410-CCDD9E3367D5}"/>
          </ac:spMkLst>
        </pc:spChg>
        <pc:spChg chg="add mod">
          <ac:chgData name="이 호진" userId="e7b51f9e24c37788" providerId="LiveId" clId="{6AB7478D-E162-4443-8001-6D2988AEBCD6}" dt="2022-05-26T10:01:11.084" v="748"/>
          <ac:spMkLst>
            <pc:docMk/>
            <pc:sldMk cId="783510813" sldId="257"/>
            <ac:spMk id="17" creationId="{477AA01B-C2BE-C3AE-926D-683A4227B1C9}"/>
          </ac:spMkLst>
        </pc:spChg>
      </pc:sldChg>
      <pc:sldChg chg="del">
        <pc:chgData name="이 호진" userId="e7b51f9e24c37788" providerId="LiveId" clId="{6AB7478D-E162-4443-8001-6D2988AEBCD6}" dt="2022-05-13T17:59:27.505" v="618" actId="47"/>
        <pc:sldMkLst>
          <pc:docMk/>
          <pc:sldMk cId="3835004089" sldId="258"/>
        </pc:sldMkLst>
      </pc:sldChg>
      <pc:sldChg chg="del">
        <pc:chgData name="이 호진" userId="e7b51f9e24c37788" providerId="LiveId" clId="{6AB7478D-E162-4443-8001-6D2988AEBCD6}" dt="2022-05-13T17:59:27.505" v="618" actId="47"/>
        <pc:sldMkLst>
          <pc:docMk/>
          <pc:sldMk cId="2903567767" sldId="259"/>
        </pc:sldMkLst>
      </pc:sldChg>
      <pc:sldChg chg="del">
        <pc:chgData name="이 호진" userId="e7b51f9e24c37788" providerId="LiveId" clId="{6AB7478D-E162-4443-8001-6D2988AEBCD6}" dt="2022-05-13T17:59:27.505" v="618" actId="47"/>
        <pc:sldMkLst>
          <pc:docMk/>
          <pc:sldMk cId="3214108175" sldId="260"/>
        </pc:sldMkLst>
      </pc:sldChg>
      <pc:sldChg chg="addSp delSp modSp add del mod">
        <pc:chgData name="이 호진" userId="e7b51f9e24c37788" providerId="LiveId" clId="{6AB7478D-E162-4443-8001-6D2988AEBCD6}" dt="2022-05-26T10:00:22.331" v="707" actId="47"/>
        <pc:sldMkLst>
          <pc:docMk/>
          <pc:sldMk cId="4202264946" sldId="261"/>
        </pc:sldMkLst>
        <pc:spChg chg="add mod">
          <ac:chgData name="이 호진" userId="e7b51f9e24c37788" providerId="LiveId" clId="{6AB7478D-E162-4443-8001-6D2988AEBCD6}" dt="2022-05-13T17:53:57.121" v="119" actId="14100"/>
          <ac:spMkLst>
            <pc:docMk/>
            <pc:sldMk cId="4202264946" sldId="261"/>
            <ac:spMk id="2" creationId="{8EA18DFB-B4ED-549E-EDA0-16D3447683CF}"/>
          </ac:spMkLst>
        </pc:spChg>
        <pc:spChg chg="add mod">
          <ac:chgData name="이 호진" userId="e7b51f9e24c37788" providerId="LiveId" clId="{6AB7478D-E162-4443-8001-6D2988AEBCD6}" dt="2022-05-13T17:56:49.575" v="387" actId="1076"/>
          <ac:spMkLst>
            <pc:docMk/>
            <pc:sldMk cId="4202264946" sldId="261"/>
            <ac:spMk id="10" creationId="{79DC2C8D-8DC7-3AE3-DF3F-36BF381CA173}"/>
          </ac:spMkLst>
        </pc:spChg>
        <pc:spChg chg="add mod">
          <ac:chgData name="이 호진" userId="e7b51f9e24c37788" providerId="LiveId" clId="{6AB7478D-E162-4443-8001-6D2988AEBCD6}" dt="2022-05-13T17:56:47.112" v="386" actId="1076"/>
          <ac:spMkLst>
            <pc:docMk/>
            <pc:sldMk cId="4202264946" sldId="261"/>
            <ac:spMk id="11" creationId="{F6BE972A-6F63-F833-524E-769499FF4EA2}"/>
          </ac:spMkLst>
        </pc:spChg>
        <pc:spChg chg="add mod">
          <ac:chgData name="이 호진" userId="e7b51f9e24c37788" providerId="LiveId" clId="{6AB7478D-E162-4443-8001-6D2988AEBCD6}" dt="2022-05-13T17:57:00.758" v="390" actId="1076"/>
          <ac:spMkLst>
            <pc:docMk/>
            <pc:sldMk cId="4202264946" sldId="261"/>
            <ac:spMk id="12" creationId="{FAD8B382-9458-0944-BF9F-56CB72095F13}"/>
          </ac:spMkLst>
        </pc:spChg>
        <pc:spChg chg="add mod">
          <ac:chgData name="이 호진" userId="e7b51f9e24c37788" providerId="LiveId" clId="{6AB7478D-E162-4443-8001-6D2988AEBCD6}" dt="2022-05-13T17:57:03.154" v="391" actId="1076"/>
          <ac:spMkLst>
            <pc:docMk/>
            <pc:sldMk cId="4202264946" sldId="261"/>
            <ac:spMk id="15" creationId="{E90C2197-567C-DB50-06B4-EB4A963079D9}"/>
          </ac:spMkLst>
        </pc:spChg>
        <pc:picChg chg="del mod">
          <ac:chgData name="이 호진" userId="e7b51f9e24c37788" providerId="LiveId" clId="{6AB7478D-E162-4443-8001-6D2988AEBCD6}" dt="2022-05-13T17:56:29.061" v="379" actId="478"/>
          <ac:picMkLst>
            <pc:docMk/>
            <pc:sldMk cId="4202264946" sldId="261"/>
            <ac:picMk id="3" creationId="{60B0D277-4BAB-4AD5-B648-FFEF59D31346}"/>
          </ac:picMkLst>
        </pc:picChg>
        <pc:picChg chg="add mod">
          <ac:chgData name="이 호진" userId="e7b51f9e24c37788" providerId="LiveId" clId="{6AB7478D-E162-4443-8001-6D2988AEBCD6}" dt="2022-05-13T17:54:45.946" v="140" actId="1076"/>
          <ac:picMkLst>
            <pc:docMk/>
            <pc:sldMk cId="4202264946" sldId="261"/>
            <ac:picMk id="6" creationId="{1194736F-4567-19D3-EC4A-46905696F4D7}"/>
          </ac:picMkLst>
        </pc:picChg>
        <pc:picChg chg="add mod">
          <ac:chgData name="이 호진" userId="e7b51f9e24c37788" providerId="LiveId" clId="{6AB7478D-E162-4443-8001-6D2988AEBCD6}" dt="2022-05-13T17:56:54.593" v="388" actId="1076"/>
          <ac:picMkLst>
            <pc:docMk/>
            <pc:sldMk cId="4202264946" sldId="261"/>
            <ac:picMk id="14" creationId="{342B60C2-A286-961F-1198-0C89987CF2AF}"/>
          </ac:picMkLst>
        </pc:picChg>
      </pc:sldChg>
      <pc:sldChg chg="addSp delSp modSp add mod">
        <pc:chgData name="이 호진" userId="e7b51f9e24c37788" providerId="LiveId" clId="{6AB7478D-E162-4443-8001-6D2988AEBCD6}" dt="2022-05-26T10:00:56.862" v="742"/>
        <pc:sldMkLst>
          <pc:docMk/>
          <pc:sldMk cId="3734959898" sldId="262"/>
        </pc:sldMkLst>
        <pc:spChg chg="del">
          <ac:chgData name="이 호진" userId="e7b51f9e24c37788" providerId="LiveId" clId="{6AB7478D-E162-4443-8001-6D2988AEBCD6}" dt="2022-05-26T10:00:56.423" v="741" actId="478"/>
          <ac:spMkLst>
            <pc:docMk/>
            <pc:sldMk cId="3734959898" sldId="262"/>
            <ac:spMk id="4" creationId="{CA2E5569-5413-4171-8D0F-A04CD8CF3F3A}"/>
          </ac:spMkLst>
        </pc:spChg>
        <pc:spChg chg="del">
          <ac:chgData name="이 호진" userId="e7b51f9e24c37788" providerId="LiveId" clId="{6AB7478D-E162-4443-8001-6D2988AEBCD6}" dt="2022-05-26T10:00:56.423" v="741" actId="478"/>
          <ac:spMkLst>
            <pc:docMk/>
            <pc:sldMk cId="3734959898" sldId="262"/>
            <ac:spMk id="7" creationId="{C7CD30AC-AD0D-4B8A-AEFE-E34EFF8623DB}"/>
          </ac:spMkLst>
        </pc:spChg>
        <pc:spChg chg="del">
          <ac:chgData name="이 호진" userId="e7b51f9e24c37788" providerId="LiveId" clId="{6AB7478D-E162-4443-8001-6D2988AEBCD6}" dt="2022-05-26T10:00:56.423" v="741" actId="478"/>
          <ac:spMkLst>
            <pc:docMk/>
            <pc:sldMk cId="3734959898" sldId="262"/>
            <ac:spMk id="8" creationId="{776324C0-CFD8-4494-B7C8-160479C94901}"/>
          </ac:spMkLst>
        </pc:spChg>
        <pc:spChg chg="del">
          <ac:chgData name="이 호진" userId="e7b51f9e24c37788" providerId="LiveId" clId="{6AB7478D-E162-4443-8001-6D2988AEBCD6}" dt="2022-05-26T10:00:56.423" v="741" actId="478"/>
          <ac:spMkLst>
            <pc:docMk/>
            <pc:sldMk cId="3734959898" sldId="262"/>
            <ac:spMk id="9" creationId="{83A45F92-B082-4872-955B-C43A62ACE520}"/>
          </ac:spMkLst>
        </pc:spChg>
        <pc:spChg chg="add mod">
          <ac:chgData name="이 호진" userId="e7b51f9e24c37788" providerId="LiveId" clId="{6AB7478D-E162-4443-8001-6D2988AEBCD6}" dt="2022-05-13T17:58:45.221" v="611" actId="6549"/>
          <ac:spMkLst>
            <pc:docMk/>
            <pc:sldMk cId="3734959898" sldId="262"/>
            <ac:spMk id="10" creationId="{44DB0BD1-9C3B-49E3-4C78-9BA7E12B6086}"/>
          </ac:spMkLst>
        </pc:spChg>
        <pc:spChg chg="add mod">
          <ac:chgData name="이 호진" userId="e7b51f9e24c37788" providerId="LiveId" clId="{6AB7478D-E162-4443-8001-6D2988AEBCD6}" dt="2022-05-26T10:00:56.862" v="742"/>
          <ac:spMkLst>
            <pc:docMk/>
            <pc:sldMk cId="3734959898" sldId="262"/>
            <ac:spMk id="11" creationId="{C74EB07B-E20E-7B15-977E-4360EB609DD3}"/>
          </ac:spMkLst>
        </pc:spChg>
        <pc:spChg chg="add mod">
          <ac:chgData name="이 호진" userId="e7b51f9e24c37788" providerId="LiveId" clId="{6AB7478D-E162-4443-8001-6D2988AEBCD6}" dt="2022-05-26T10:00:56.862" v="742"/>
          <ac:spMkLst>
            <pc:docMk/>
            <pc:sldMk cId="3734959898" sldId="262"/>
            <ac:spMk id="12" creationId="{8DD10C4C-F2D1-9951-B6ED-034F16B0211A}"/>
          </ac:spMkLst>
        </pc:spChg>
        <pc:spChg chg="add mod">
          <ac:chgData name="이 호진" userId="e7b51f9e24c37788" providerId="LiveId" clId="{6AB7478D-E162-4443-8001-6D2988AEBCD6}" dt="2022-05-26T10:00:56.862" v="742"/>
          <ac:spMkLst>
            <pc:docMk/>
            <pc:sldMk cId="3734959898" sldId="262"/>
            <ac:spMk id="13" creationId="{550BDD09-B60D-7E6E-66C0-CD003B921BAC}"/>
          </ac:spMkLst>
        </pc:spChg>
        <pc:spChg chg="add mod">
          <ac:chgData name="이 호진" userId="e7b51f9e24c37788" providerId="LiveId" clId="{6AB7478D-E162-4443-8001-6D2988AEBCD6}" dt="2022-05-26T10:00:56.862" v="742"/>
          <ac:spMkLst>
            <pc:docMk/>
            <pc:sldMk cId="3734959898" sldId="262"/>
            <ac:spMk id="14" creationId="{617AE033-A053-9D72-CF2F-EC59BF3CAEFE}"/>
          </ac:spMkLst>
        </pc:spChg>
        <pc:picChg chg="mod">
          <ac:chgData name="이 호진" userId="e7b51f9e24c37788" providerId="LiveId" clId="{6AB7478D-E162-4443-8001-6D2988AEBCD6}" dt="2022-05-13T17:58:47.421" v="612" actId="1076"/>
          <ac:picMkLst>
            <pc:docMk/>
            <pc:sldMk cId="3734959898" sldId="262"/>
            <ac:picMk id="3" creationId="{7C1BC1ED-354A-4E92-9C8F-D4179548C20E}"/>
          </ac:picMkLst>
        </pc:picChg>
      </pc:sldChg>
      <pc:sldChg chg="addSp delSp modSp add mod ord">
        <pc:chgData name="이 호진" userId="e7b51f9e24c37788" providerId="LiveId" clId="{6AB7478D-E162-4443-8001-6D2988AEBCD6}" dt="2022-05-26T10:00:53.183" v="740"/>
        <pc:sldMkLst>
          <pc:docMk/>
          <pc:sldMk cId="3415177591" sldId="263"/>
        </pc:sldMkLst>
        <pc:spChg chg="add mod">
          <ac:chgData name="이 호진" userId="e7b51f9e24c37788" providerId="LiveId" clId="{6AB7478D-E162-4443-8001-6D2988AEBCD6}" dt="2022-05-13T17:57:39.110" v="432" actId="14100"/>
          <ac:spMkLst>
            <pc:docMk/>
            <pc:sldMk cId="3415177591" sldId="263"/>
            <ac:spMk id="2" creationId="{5352E834-9EF6-385B-743A-1B75C27000D5}"/>
          </ac:spMkLst>
        </pc:spChg>
        <pc:spChg chg="del">
          <ac:chgData name="이 호진" userId="e7b51f9e24c37788" providerId="LiveId" clId="{6AB7478D-E162-4443-8001-6D2988AEBCD6}" dt="2022-05-26T10:00:52.699" v="739" actId="478"/>
          <ac:spMkLst>
            <pc:docMk/>
            <pc:sldMk cId="3415177591" sldId="263"/>
            <ac:spMk id="4" creationId="{CA2E5569-5413-4171-8D0F-A04CD8CF3F3A}"/>
          </ac:spMkLst>
        </pc:spChg>
        <pc:spChg chg="add mod">
          <ac:chgData name="이 호진" userId="e7b51f9e24c37788" providerId="LiveId" clId="{6AB7478D-E162-4443-8001-6D2988AEBCD6}" dt="2022-05-13T17:58:22.729" v="577" actId="14100"/>
          <ac:spMkLst>
            <pc:docMk/>
            <pc:sldMk cId="3415177591" sldId="263"/>
            <ac:spMk id="5" creationId="{196485E4-2E6B-2B73-0196-4E603F00C034}"/>
          </ac:spMkLst>
        </pc:spChg>
        <pc:spChg chg="del">
          <ac:chgData name="이 호진" userId="e7b51f9e24c37788" providerId="LiveId" clId="{6AB7478D-E162-4443-8001-6D2988AEBCD6}" dt="2022-05-26T10:00:52.699" v="739" actId="478"/>
          <ac:spMkLst>
            <pc:docMk/>
            <pc:sldMk cId="3415177591" sldId="263"/>
            <ac:spMk id="7" creationId="{C7CD30AC-AD0D-4B8A-AEFE-E34EFF8623DB}"/>
          </ac:spMkLst>
        </pc:spChg>
        <pc:spChg chg="del">
          <ac:chgData name="이 호진" userId="e7b51f9e24c37788" providerId="LiveId" clId="{6AB7478D-E162-4443-8001-6D2988AEBCD6}" dt="2022-05-26T10:00:52.699" v="739" actId="478"/>
          <ac:spMkLst>
            <pc:docMk/>
            <pc:sldMk cId="3415177591" sldId="263"/>
            <ac:spMk id="8" creationId="{776324C0-CFD8-4494-B7C8-160479C94901}"/>
          </ac:spMkLst>
        </pc:spChg>
        <pc:spChg chg="del">
          <ac:chgData name="이 호진" userId="e7b51f9e24c37788" providerId="LiveId" clId="{6AB7478D-E162-4443-8001-6D2988AEBCD6}" dt="2022-05-26T10:00:52.699" v="739" actId="478"/>
          <ac:spMkLst>
            <pc:docMk/>
            <pc:sldMk cId="3415177591" sldId="263"/>
            <ac:spMk id="9" creationId="{83A45F92-B082-4872-955B-C43A62ACE520}"/>
          </ac:spMkLst>
        </pc:spChg>
        <pc:spChg chg="add mod">
          <ac:chgData name="이 호진" userId="e7b51f9e24c37788" providerId="LiveId" clId="{6AB7478D-E162-4443-8001-6D2988AEBCD6}" dt="2022-05-26T10:00:53.183" v="740"/>
          <ac:spMkLst>
            <pc:docMk/>
            <pc:sldMk cId="3415177591" sldId="263"/>
            <ac:spMk id="11" creationId="{DCA8C8A3-98AD-1DFF-8598-BC25807E2138}"/>
          </ac:spMkLst>
        </pc:spChg>
        <pc:spChg chg="add mod">
          <ac:chgData name="이 호진" userId="e7b51f9e24c37788" providerId="LiveId" clId="{6AB7478D-E162-4443-8001-6D2988AEBCD6}" dt="2022-05-26T10:00:53.183" v="740"/>
          <ac:spMkLst>
            <pc:docMk/>
            <pc:sldMk cId="3415177591" sldId="263"/>
            <ac:spMk id="12" creationId="{768DB76B-7D40-AE3D-7926-6CBC2D15188F}"/>
          </ac:spMkLst>
        </pc:spChg>
        <pc:spChg chg="add mod">
          <ac:chgData name="이 호진" userId="e7b51f9e24c37788" providerId="LiveId" clId="{6AB7478D-E162-4443-8001-6D2988AEBCD6}" dt="2022-05-26T10:00:53.183" v="740"/>
          <ac:spMkLst>
            <pc:docMk/>
            <pc:sldMk cId="3415177591" sldId="263"/>
            <ac:spMk id="13" creationId="{20A54B85-D4C4-6F91-04E5-B9C99136EAB3}"/>
          </ac:spMkLst>
        </pc:spChg>
        <pc:spChg chg="add mod">
          <ac:chgData name="이 호진" userId="e7b51f9e24c37788" providerId="LiveId" clId="{6AB7478D-E162-4443-8001-6D2988AEBCD6}" dt="2022-05-26T10:00:53.183" v="740"/>
          <ac:spMkLst>
            <pc:docMk/>
            <pc:sldMk cId="3415177591" sldId="263"/>
            <ac:spMk id="14" creationId="{E5FD1B02-1700-BF1B-E672-1EC1655E5D92}"/>
          </ac:spMkLst>
        </pc:spChg>
        <pc:picChg chg="del mod">
          <ac:chgData name="이 호진" userId="e7b51f9e24c37788" providerId="LiveId" clId="{6AB7478D-E162-4443-8001-6D2988AEBCD6}" dt="2022-05-26T09:39:19.965" v="619" actId="478"/>
          <ac:picMkLst>
            <pc:docMk/>
            <pc:sldMk cId="3415177591" sldId="263"/>
            <ac:picMk id="3" creationId="{4B6B21F3-F167-4B30-A701-080AB1D50EE4}"/>
          </ac:picMkLst>
        </pc:picChg>
        <pc:picChg chg="add mod">
          <ac:chgData name="이 호진" userId="e7b51f9e24c37788" providerId="LiveId" clId="{6AB7478D-E162-4443-8001-6D2988AEBCD6}" dt="2022-05-26T09:39:24.552" v="622" actId="14100"/>
          <ac:picMkLst>
            <pc:docMk/>
            <pc:sldMk cId="3415177591" sldId="263"/>
            <ac:picMk id="10" creationId="{69F9CCFD-EC7F-0A29-2A24-A24F4DAA9E59}"/>
          </ac:picMkLst>
        </pc:picChg>
      </pc:sldChg>
      <pc:sldChg chg="add del">
        <pc:chgData name="이 호진" userId="e7b51f9e24c37788" providerId="LiveId" clId="{6AB7478D-E162-4443-8001-6D2988AEBCD6}" dt="2022-05-13T17:59:22.617" v="615" actId="47"/>
        <pc:sldMkLst>
          <pc:docMk/>
          <pc:sldMk cId="3120494518" sldId="264"/>
        </pc:sldMkLst>
      </pc:sldChg>
      <pc:sldChg chg="add del">
        <pc:chgData name="이 호진" userId="e7b51f9e24c37788" providerId="LiveId" clId="{6AB7478D-E162-4443-8001-6D2988AEBCD6}" dt="2022-05-13T17:59:22.617" v="615" actId="47"/>
        <pc:sldMkLst>
          <pc:docMk/>
          <pc:sldMk cId="3196690324" sldId="265"/>
        </pc:sldMkLst>
      </pc:sldChg>
      <pc:sldChg chg="add del">
        <pc:chgData name="이 호진" userId="e7b51f9e24c37788" providerId="LiveId" clId="{6AB7478D-E162-4443-8001-6D2988AEBCD6}" dt="2022-05-13T17:59:22.617" v="615" actId="47"/>
        <pc:sldMkLst>
          <pc:docMk/>
          <pc:sldMk cId="1884743" sldId="266"/>
        </pc:sldMkLst>
      </pc:sldChg>
      <pc:sldChg chg="addSp delSp modSp add mod">
        <pc:chgData name="이 호진" userId="e7b51f9e24c37788" providerId="LiveId" clId="{6AB7478D-E162-4443-8001-6D2988AEBCD6}" dt="2022-05-26T10:01:01.122" v="744"/>
        <pc:sldMkLst>
          <pc:docMk/>
          <pc:sldMk cId="3023358648" sldId="267"/>
        </pc:sldMkLst>
        <pc:spChg chg="del">
          <ac:chgData name="이 호진" userId="e7b51f9e24c37788" providerId="LiveId" clId="{6AB7478D-E162-4443-8001-6D2988AEBCD6}" dt="2022-05-26T10:01:00.661" v="743" actId="478"/>
          <ac:spMkLst>
            <pc:docMk/>
            <pc:sldMk cId="3023358648" sldId="267"/>
            <ac:spMk id="4" creationId="{CA2E5569-5413-4171-8D0F-A04CD8CF3F3A}"/>
          </ac:spMkLst>
        </pc:spChg>
        <pc:spChg chg="del">
          <ac:chgData name="이 호진" userId="e7b51f9e24c37788" providerId="LiveId" clId="{6AB7478D-E162-4443-8001-6D2988AEBCD6}" dt="2022-05-26T10:01:00.661" v="743" actId="478"/>
          <ac:spMkLst>
            <pc:docMk/>
            <pc:sldMk cId="3023358648" sldId="267"/>
            <ac:spMk id="7" creationId="{C7CD30AC-AD0D-4B8A-AEFE-E34EFF8623DB}"/>
          </ac:spMkLst>
        </pc:spChg>
        <pc:spChg chg="del">
          <ac:chgData name="이 호진" userId="e7b51f9e24c37788" providerId="LiveId" clId="{6AB7478D-E162-4443-8001-6D2988AEBCD6}" dt="2022-05-26T10:01:00.661" v="743" actId="478"/>
          <ac:spMkLst>
            <pc:docMk/>
            <pc:sldMk cId="3023358648" sldId="267"/>
            <ac:spMk id="8" creationId="{776324C0-CFD8-4494-B7C8-160479C94901}"/>
          </ac:spMkLst>
        </pc:spChg>
        <pc:spChg chg="del">
          <ac:chgData name="이 호진" userId="e7b51f9e24c37788" providerId="LiveId" clId="{6AB7478D-E162-4443-8001-6D2988AEBCD6}" dt="2022-05-26T10:01:00.661" v="743" actId="478"/>
          <ac:spMkLst>
            <pc:docMk/>
            <pc:sldMk cId="3023358648" sldId="267"/>
            <ac:spMk id="9" creationId="{83A45F92-B082-4872-955B-C43A62ACE520}"/>
          </ac:spMkLst>
        </pc:spChg>
        <pc:spChg chg="del">
          <ac:chgData name="이 호진" userId="e7b51f9e24c37788" providerId="LiveId" clId="{6AB7478D-E162-4443-8001-6D2988AEBCD6}" dt="2022-05-26T09:39:36.991" v="623" actId="478"/>
          <ac:spMkLst>
            <pc:docMk/>
            <pc:sldMk cId="3023358648" sldId="267"/>
            <ac:spMk id="10" creationId="{18082380-09CD-C088-E032-D41A56640897}"/>
          </ac:spMkLst>
        </pc:spChg>
        <pc:spChg chg="add mod">
          <ac:chgData name="이 호진" userId="e7b51f9e24c37788" providerId="LiveId" clId="{6AB7478D-E162-4443-8001-6D2988AEBCD6}" dt="2022-05-26T10:01:01.122" v="744"/>
          <ac:spMkLst>
            <pc:docMk/>
            <pc:sldMk cId="3023358648" sldId="267"/>
            <ac:spMk id="10" creationId="{8EC3A01E-7DCB-7DDF-A4D8-B6F7ED2DEBE3}"/>
          </ac:spMkLst>
        </pc:spChg>
        <pc:spChg chg="add mod">
          <ac:chgData name="이 호진" userId="e7b51f9e24c37788" providerId="LiveId" clId="{6AB7478D-E162-4443-8001-6D2988AEBCD6}" dt="2022-05-26T09:39:48.373" v="628" actId="14100"/>
          <ac:spMkLst>
            <pc:docMk/>
            <pc:sldMk cId="3023358648" sldId="267"/>
            <ac:spMk id="11" creationId="{03E14C32-7475-D4AE-B14E-FE088CD3CC6E}"/>
          </ac:spMkLst>
        </pc:spChg>
        <pc:spChg chg="add mod">
          <ac:chgData name="이 호진" userId="e7b51f9e24c37788" providerId="LiveId" clId="{6AB7478D-E162-4443-8001-6D2988AEBCD6}" dt="2022-05-26T09:43:37.627" v="646" actId="14100"/>
          <ac:spMkLst>
            <pc:docMk/>
            <pc:sldMk cId="3023358648" sldId="267"/>
            <ac:spMk id="12" creationId="{7F405927-9740-6E45-D6F1-2E4AA9D7D25A}"/>
          </ac:spMkLst>
        </pc:spChg>
        <pc:spChg chg="add mod">
          <ac:chgData name="이 호진" userId="e7b51f9e24c37788" providerId="LiveId" clId="{6AB7478D-E162-4443-8001-6D2988AEBCD6}" dt="2022-05-26T10:01:01.122" v="744"/>
          <ac:spMkLst>
            <pc:docMk/>
            <pc:sldMk cId="3023358648" sldId="267"/>
            <ac:spMk id="13" creationId="{2A81D9CC-C640-160E-12E8-0EC34E92CB37}"/>
          </ac:spMkLst>
        </pc:spChg>
        <pc:spChg chg="add mod">
          <ac:chgData name="이 호진" userId="e7b51f9e24c37788" providerId="LiveId" clId="{6AB7478D-E162-4443-8001-6D2988AEBCD6}" dt="2022-05-26T10:01:01.122" v="744"/>
          <ac:spMkLst>
            <pc:docMk/>
            <pc:sldMk cId="3023358648" sldId="267"/>
            <ac:spMk id="14" creationId="{92D27FEB-8601-0593-9753-33881EF07BF2}"/>
          </ac:spMkLst>
        </pc:spChg>
        <pc:spChg chg="add mod">
          <ac:chgData name="이 호진" userId="e7b51f9e24c37788" providerId="LiveId" clId="{6AB7478D-E162-4443-8001-6D2988AEBCD6}" dt="2022-05-26T10:01:01.122" v="744"/>
          <ac:spMkLst>
            <pc:docMk/>
            <pc:sldMk cId="3023358648" sldId="267"/>
            <ac:spMk id="15" creationId="{7AFC054E-16D1-2090-C23E-B6C76437D8BC}"/>
          </ac:spMkLst>
        </pc:spChg>
      </pc:sldChg>
      <pc:sldChg chg="addSp delSp modSp add mod">
        <pc:chgData name="이 호진" userId="e7b51f9e24c37788" providerId="LiveId" clId="{6AB7478D-E162-4443-8001-6D2988AEBCD6}" dt="2022-05-26T10:01:05.722" v="746"/>
        <pc:sldMkLst>
          <pc:docMk/>
          <pc:sldMk cId="89912789" sldId="268"/>
        </pc:sldMkLst>
        <pc:spChg chg="del">
          <ac:chgData name="이 호진" userId="e7b51f9e24c37788" providerId="LiveId" clId="{6AB7478D-E162-4443-8001-6D2988AEBCD6}" dt="2022-05-26T10:01:05.174" v="745" actId="478"/>
          <ac:spMkLst>
            <pc:docMk/>
            <pc:sldMk cId="89912789" sldId="268"/>
            <ac:spMk id="4" creationId="{CA2E5569-5413-4171-8D0F-A04CD8CF3F3A}"/>
          </ac:spMkLst>
        </pc:spChg>
        <pc:spChg chg="del">
          <ac:chgData name="이 호진" userId="e7b51f9e24c37788" providerId="LiveId" clId="{6AB7478D-E162-4443-8001-6D2988AEBCD6}" dt="2022-05-26T10:01:05.174" v="745" actId="478"/>
          <ac:spMkLst>
            <pc:docMk/>
            <pc:sldMk cId="89912789" sldId="268"/>
            <ac:spMk id="7" creationId="{C7CD30AC-AD0D-4B8A-AEFE-E34EFF8623DB}"/>
          </ac:spMkLst>
        </pc:spChg>
        <pc:spChg chg="del">
          <ac:chgData name="이 호진" userId="e7b51f9e24c37788" providerId="LiveId" clId="{6AB7478D-E162-4443-8001-6D2988AEBCD6}" dt="2022-05-26T10:01:05.174" v="745" actId="478"/>
          <ac:spMkLst>
            <pc:docMk/>
            <pc:sldMk cId="89912789" sldId="268"/>
            <ac:spMk id="8" creationId="{776324C0-CFD8-4494-B7C8-160479C94901}"/>
          </ac:spMkLst>
        </pc:spChg>
        <pc:spChg chg="del">
          <ac:chgData name="이 호진" userId="e7b51f9e24c37788" providerId="LiveId" clId="{6AB7478D-E162-4443-8001-6D2988AEBCD6}" dt="2022-05-26T10:01:05.174" v="745" actId="478"/>
          <ac:spMkLst>
            <pc:docMk/>
            <pc:sldMk cId="89912789" sldId="268"/>
            <ac:spMk id="9" creationId="{83A45F92-B082-4872-955B-C43A62ACE520}"/>
          </ac:spMkLst>
        </pc:spChg>
        <pc:spChg chg="add mod">
          <ac:chgData name="이 호진" userId="e7b51f9e24c37788" providerId="LiveId" clId="{6AB7478D-E162-4443-8001-6D2988AEBCD6}" dt="2022-05-26T10:01:05.722" v="746"/>
          <ac:spMkLst>
            <pc:docMk/>
            <pc:sldMk cId="89912789" sldId="268"/>
            <ac:spMk id="10" creationId="{82B4EB77-AE25-9700-29F7-C1BAB77866E4}"/>
          </ac:spMkLst>
        </pc:spChg>
        <pc:spChg chg="add mod">
          <ac:chgData name="이 호진" userId="e7b51f9e24c37788" providerId="LiveId" clId="{6AB7478D-E162-4443-8001-6D2988AEBCD6}" dt="2022-05-26T10:01:05.722" v="746"/>
          <ac:spMkLst>
            <pc:docMk/>
            <pc:sldMk cId="89912789" sldId="268"/>
            <ac:spMk id="11" creationId="{85A2EC83-D0F4-7D54-617A-0C6C381D8C2D}"/>
          </ac:spMkLst>
        </pc:spChg>
        <pc:spChg chg="add mod">
          <ac:chgData name="이 호진" userId="e7b51f9e24c37788" providerId="LiveId" clId="{6AB7478D-E162-4443-8001-6D2988AEBCD6}" dt="2022-05-26T10:01:05.722" v="746"/>
          <ac:spMkLst>
            <pc:docMk/>
            <pc:sldMk cId="89912789" sldId="268"/>
            <ac:spMk id="12" creationId="{32F3529F-8D14-2153-76F7-0FC3B5FAD8B7}"/>
          </ac:spMkLst>
        </pc:spChg>
        <pc:spChg chg="add mod">
          <ac:chgData name="이 호진" userId="e7b51f9e24c37788" providerId="LiveId" clId="{6AB7478D-E162-4443-8001-6D2988AEBCD6}" dt="2022-05-26T10:01:05.722" v="746"/>
          <ac:spMkLst>
            <pc:docMk/>
            <pc:sldMk cId="89912789" sldId="268"/>
            <ac:spMk id="13" creationId="{3478DA1F-ACA9-1EA7-A15D-851519AFC7A0}"/>
          </ac:spMkLst>
        </pc:spChg>
      </pc:sldChg>
      <pc:sldChg chg="modSp add mod">
        <pc:chgData name="이 호진" userId="e7b51f9e24c37788" providerId="LiveId" clId="{6AB7478D-E162-4443-8001-6D2988AEBCD6}" dt="2022-05-26T10:00:44.676" v="738" actId="6549"/>
        <pc:sldMkLst>
          <pc:docMk/>
          <pc:sldMk cId="1353762887" sldId="269"/>
        </pc:sldMkLst>
        <pc:spChg chg="mod">
          <ac:chgData name="이 호진" userId="e7b51f9e24c37788" providerId="LiveId" clId="{6AB7478D-E162-4443-8001-6D2988AEBCD6}" dt="2022-05-26T10:00:38.567" v="719" actId="20577"/>
          <ac:spMkLst>
            <pc:docMk/>
            <pc:sldMk cId="1353762887" sldId="269"/>
            <ac:spMk id="4" creationId="{D2CC6BDF-AAA2-19E3-670F-80797817C1DE}"/>
          </ac:spMkLst>
        </pc:spChg>
        <pc:spChg chg="mod">
          <ac:chgData name="이 호진" userId="e7b51f9e24c37788" providerId="LiveId" clId="{6AB7478D-E162-4443-8001-6D2988AEBCD6}" dt="2022-05-26T10:00:44.676" v="738" actId="6549"/>
          <ac:spMkLst>
            <pc:docMk/>
            <pc:sldMk cId="1353762887" sldId="269"/>
            <ac:spMk id="5" creationId="{0281D26A-912F-DA87-0C31-047DBADFDD89}"/>
          </ac:spMkLst>
        </pc:spChg>
        <pc:spChg chg="mod">
          <ac:chgData name="이 호진" userId="e7b51f9e24c37788" providerId="LiveId" clId="{6AB7478D-E162-4443-8001-6D2988AEBCD6}" dt="2022-05-26T10:00:30.796" v="715" actId="20577"/>
          <ac:spMkLst>
            <pc:docMk/>
            <pc:sldMk cId="1353762887" sldId="269"/>
            <ac:spMk id="7" creationId="{7CA2BC6A-8622-378D-781B-17A25B5A9C7C}"/>
          </ac:spMkLst>
        </pc:spChg>
        <pc:spChg chg="mod">
          <ac:chgData name="이 호진" userId="e7b51f9e24c37788" providerId="LiveId" clId="{6AB7478D-E162-4443-8001-6D2988AEBCD6}" dt="2022-05-13T17:53:37.667" v="99" actId="6549"/>
          <ac:spMkLst>
            <pc:docMk/>
            <pc:sldMk cId="1353762887" sldId="269"/>
            <ac:spMk id="8" creationId="{A6B608FD-058E-F0A1-B35A-F530BA00B8A2}"/>
          </ac:spMkLst>
        </pc:spChg>
      </pc:sldChg>
      <pc:sldChg chg="addSp delSp modSp add mod ord">
        <pc:chgData name="이 호진" userId="e7b51f9e24c37788" providerId="LiveId" clId="{6AB7478D-E162-4443-8001-6D2988AEBCD6}" dt="2022-05-26T10:37:59.598" v="980" actId="1076"/>
        <pc:sldMkLst>
          <pc:docMk/>
          <pc:sldMk cId="1084478795" sldId="270"/>
        </pc:sldMkLst>
        <pc:spChg chg="add mod">
          <ac:chgData name="이 호진" userId="e7b51f9e24c37788" providerId="LiveId" clId="{6AB7478D-E162-4443-8001-6D2988AEBCD6}" dt="2022-05-26T10:37:57.472" v="979" actId="1076"/>
          <ac:spMkLst>
            <pc:docMk/>
            <pc:sldMk cId="1084478795" sldId="270"/>
            <ac:spMk id="2" creationId="{0C911448-3F89-99B3-9B64-CB5AB1C3564C}"/>
          </ac:spMkLst>
        </pc:spChg>
        <pc:spChg chg="del">
          <ac:chgData name="이 호진" userId="e7b51f9e24c37788" providerId="LiveId" clId="{6AB7478D-E162-4443-8001-6D2988AEBCD6}" dt="2022-05-26T10:01:19.569" v="751" actId="478"/>
          <ac:spMkLst>
            <pc:docMk/>
            <pc:sldMk cId="1084478795" sldId="270"/>
            <ac:spMk id="4" creationId="{CA2E5569-5413-4171-8D0F-A04CD8CF3F3A}"/>
          </ac:spMkLst>
        </pc:spChg>
        <pc:spChg chg="add del mod">
          <ac:chgData name="이 호진" userId="e7b51f9e24c37788" providerId="LiveId" clId="{6AB7478D-E162-4443-8001-6D2988AEBCD6}" dt="2022-05-26T10:01:16.078" v="750" actId="478"/>
          <ac:spMkLst>
            <pc:docMk/>
            <pc:sldMk cId="1084478795" sldId="270"/>
            <ac:spMk id="6" creationId="{58794AD8-464F-1CF7-6D68-A3BD3CC2F226}"/>
          </ac:spMkLst>
        </pc:spChg>
        <pc:spChg chg="del">
          <ac:chgData name="이 호진" userId="e7b51f9e24c37788" providerId="LiveId" clId="{6AB7478D-E162-4443-8001-6D2988AEBCD6}" dt="2022-05-26T10:01:19.569" v="751" actId="478"/>
          <ac:spMkLst>
            <pc:docMk/>
            <pc:sldMk cId="1084478795" sldId="270"/>
            <ac:spMk id="7" creationId="{C7CD30AC-AD0D-4B8A-AEFE-E34EFF8623DB}"/>
          </ac:spMkLst>
        </pc:spChg>
        <pc:spChg chg="del">
          <ac:chgData name="이 호진" userId="e7b51f9e24c37788" providerId="LiveId" clId="{6AB7478D-E162-4443-8001-6D2988AEBCD6}" dt="2022-05-26T10:01:19.569" v="751" actId="478"/>
          <ac:spMkLst>
            <pc:docMk/>
            <pc:sldMk cId="1084478795" sldId="270"/>
            <ac:spMk id="8" creationId="{776324C0-CFD8-4494-B7C8-160479C94901}"/>
          </ac:spMkLst>
        </pc:spChg>
        <pc:spChg chg="del">
          <ac:chgData name="이 호진" userId="e7b51f9e24c37788" providerId="LiveId" clId="{6AB7478D-E162-4443-8001-6D2988AEBCD6}" dt="2022-05-26T10:01:19.569" v="751" actId="478"/>
          <ac:spMkLst>
            <pc:docMk/>
            <pc:sldMk cId="1084478795" sldId="270"/>
            <ac:spMk id="9" creationId="{83A45F92-B082-4872-955B-C43A62ACE520}"/>
          </ac:spMkLst>
        </pc:spChg>
        <pc:spChg chg="add del mod">
          <ac:chgData name="이 호진" userId="e7b51f9e24c37788" providerId="LiveId" clId="{6AB7478D-E162-4443-8001-6D2988AEBCD6}" dt="2022-05-26T10:01:16.078" v="750" actId="478"/>
          <ac:spMkLst>
            <pc:docMk/>
            <pc:sldMk cId="1084478795" sldId="270"/>
            <ac:spMk id="10" creationId="{CD9058CE-A965-9053-A775-C61A6E30D800}"/>
          </ac:spMkLst>
        </pc:spChg>
        <pc:spChg chg="add del mod">
          <ac:chgData name="이 호진" userId="e7b51f9e24c37788" providerId="LiveId" clId="{6AB7478D-E162-4443-8001-6D2988AEBCD6}" dt="2022-05-26T10:01:16.078" v="750" actId="478"/>
          <ac:spMkLst>
            <pc:docMk/>
            <pc:sldMk cId="1084478795" sldId="270"/>
            <ac:spMk id="11" creationId="{B6B6F283-6D85-A490-7052-7F9599E0D59E}"/>
          </ac:spMkLst>
        </pc:spChg>
        <pc:spChg chg="add del mod">
          <ac:chgData name="이 호진" userId="e7b51f9e24c37788" providerId="LiveId" clId="{6AB7478D-E162-4443-8001-6D2988AEBCD6}" dt="2022-05-26T10:01:16.078" v="750" actId="478"/>
          <ac:spMkLst>
            <pc:docMk/>
            <pc:sldMk cId="1084478795" sldId="270"/>
            <ac:spMk id="12" creationId="{4EC0A45D-01DE-297C-D602-1BD47FFA7636}"/>
          </ac:spMkLst>
        </pc:spChg>
        <pc:spChg chg="add mod">
          <ac:chgData name="이 호진" userId="e7b51f9e24c37788" providerId="LiveId" clId="{6AB7478D-E162-4443-8001-6D2988AEBCD6}" dt="2022-05-26T10:01:20.092" v="752"/>
          <ac:spMkLst>
            <pc:docMk/>
            <pc:sldMk cId="1084478795" sldId="270"/>
            <ac:spMk id="13" creationId="{8C7EC899-C699-42CB-DE43-11A997EE84A7}"/>
          </ac:spMkLst>
        </pc:spChg>
        <pc:spChg chg="add mod">
          <ac:chgData name="이 호진" userId="e7b51f9e24c37788" providerId="LiveId" clId="{6AB7478D-E162-4443-8001-6D2988AEBCD6}" dt="2022-05-26T10:01:20.092" v="752"/>
          <ac:spMkLst>
            <pc:docMk/>
            <pc:sldMk cId="1084478795" sldId="270"/>
            <ac:spMk id="14" creationId="{174C5B29-1A0B-1A0B-5AD9-ED22AFCC468F}"/>
          </ac:spMkLst>
        </pc:spChg>
        <pc:spChg chg="add mod">
          <ac:chgData name="이 호진" userId="e7b51f9e24c37788" providerId="LiveId" clId="{6AB7478D-E162-4443-8001-6D2988AEBCD6}" dt="2022-05-26T10:01:20.092" v="752"/>
          <ac:spMkLst>
            <pc:docMk/>
            <pc:sldMk cId="1084478795" sldId="270"/>
            <ac:spMk id="15" creationId="{15424B02-C02A-0668-11A9-04C662177721}"/>
          </ac:spMkLst>
        </pc:spChg>
        <pc:spChg chg="add mod">
          <ac:chgData name="이 호진" userId="e7b51f9e24c37788" providerId="LiveId" clId="{6AB7478D-E162-4443-8001-6D2988AEBCD6}" dt="2022-05-26T10:01:20.092" v="752"/>
          <ac:spMkLst>
            <pc:docMk/>
            <pc:sldMk cId="1084478795" sldId="270"/>
            <ac:spMk id="16" creationId="{35196CB5-4F90-2D30-FF34-B42A96F010C4}"/>
          </ac:spMkLst>
        </pc:spChg>
        <pc:spChg chg="add mod">
          <ac:chgData name="이 호진" userId="e7b51f9e24c37788" providerId="LiveId" clId="{6AB7478D-E162-4443-8001-6D2988AEBCD6}" dt="2022-05-26T10:37:59.598" v="980" actId="1076"/>
          <ac:spMkLst>
            <pc:docMk/>
            <pc:sldMk cId="1084478795" sldId="270"/>
            <ac:spMk id="17" creationId="{EEBFBC1D-B30A-65B0-040D-A0B22BD9588C}"/>
          </ac:spMkLst>
        </pc:spChg>
        <pc:picChg chg="add mod">
          <ac:chgData name="이 호진" userId="e7b51f9e24c37788" providerId="LiveId" clId="{6AB7478D-E162-4443-8001-6D2988AEBCD6}" dt="2022-05-26T10:02:40.103" v="765" actId="1076"/>
          <ac:picMkLst>
            <pc:docMk/>
            <pc:sldMk cId="1084478795" sldId="270"/>
            <ac:picMk id="1026" creationId="{120D9FBA-0C74-3411-109E-843530349291}"/>
          </ac:picMkLst>
        </pc:picChg>
        <pc:picChg chg="add mod">
          <ac:chgData name="이 호진" userId="e7b51f9e24c37788" providerId="LiveId" clId="{6AB7478D-E162-4443-8001-6D2988AEBCD6}" dt="2022-05-26T10:02:39.057" v="764" actId="1076"/>
          <ac:picMkLst>
            <pc:docMk/>
            <pc:sldMk cId="1084478795" sldId="270"/>
            <ac:picMk id="1028" creationId="{15952E15-2644-992C-88E0-5B8A043903CB}"/>
          </ac:picMkLst>
        </pc:picChg>
      </pc:sldChg>
      <pc:sldChg chg="add">
        <pc:chgData name="이 호진" userId="e7b51f9e24c37788" providerId="LiveId" clId="{6AB7478D-E162-4443-8001-6D2988AEBCD6}" dt="2022-05-26T10:01:23.269" v="753"/>
        <pc:sldMkLst>
          <pc:docMk/>
          <pc:sldMk cId="1215968936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능동부저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능동 </a:t>
            </a:r>
            <a:r>
              <a:rPr lang="ko-KR" altLang="en-US" sz="3600" dirty="0" err="1"/>
              <a:t>부저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부저를</a:t>
            </a:r>
            <a:r>
              <a:rPr lang="ko-KR" altLang="en-US" dirty="0"/>
              <a:t> 이용하여 </a:t>
            </a:r>
            <a:r>
              <a:rPr lang="ko-KR" altLang="en-US" dirty="0" err="1"/>
              <a:t>아두이노에서</a:t>
            </a:r>
            <a:r>
              <a:rPr lang="ko-KR" altLang="en-US" dirty="0"/>
              <a:t> 소리를 발생 시켜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76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2E834-9EF6-385B-743A-1B75C27000D5}"/>
              </a:ext>
            </a:extLst>
          </p:cNvPr>
          <p:cNvSpPr txBox="1"/>
          <p:nvPr/>
        </p:nvSpPr>
        <p:spPr>
          <a:xfrm>
            <a:off x="403412" y="826994"/>
            <a:ext cx="363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능동부저</a:t>
            </a:r>
            <a:r>
              <a:rPr lang="ko-KR" altLang="en-US" sz="3600" dirty="0"/>
              <a:t> 회로도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485E4-2E6B-2B73-0196-4E603F00C034}"/>
              </a:ext>
            </a:extLst>
          </p:cNvPr>
          <p:cNvSpPr txBox="1"/>
          <p:nvPr/>
        </p:nvSpPr>
        <p:spPr>
          <a:xfrm>
            <a:off x="4175311" y="812398"/>
            <a:ext cx="439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능동부저의 경우 전원만 </a:t>
            </a:r>
            <a:r>
              <a:rPr lang="ko-KR" altLang="en-US" sz="1400" dirty="0" err="1"/>
              <a:t>인가되도</a:t>
            </a:r>
            <a:r>
              <a:rPr lang="ko-KR" altLang="en-US" sz="1400" dirty="0"/>
              <a:t> 소리가 나기 때문에 디지털 핀에 연결하여 사용이 가능합니다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F9CCFD-EC7F-0A29-2A24-A24F4DAA9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734671"/>
            <a:ext cx="3922524" cy="32973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A8C8A3-98AD-1DFF-8598-BC25807E213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8DB76B-7D40-AE3D-7926-6CBC2D15188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54B85-D4C4-6F91-04E5-B9C99136EAB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D1B02-1700-BF1B-E672-1EC1655E5D9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능동부저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7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1BC1ED-354A-4E92-9C8F-D4179548C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68" y="1897716"/>
            <a:ext cx="4991100" cy="2343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DB0BD1-9C3B-49E3-4C78-9BA7E12B6086}"/>
              </a:ext>
            </a:extLst>
          </p:cNvPr>
          <p:cNvSpPr txBox="1"/>
          <p:nvPr/>
        </p:nvSpPr>
        <p:spPr>
          <a:xfrm>
            <a:off x="403412" y="826994"/>
            <a:ext cx="363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디지털핀 연결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4EB07B-E20E-7B15-977E-4360EB609DD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D10C4C-F2D1-9951-B6ED-034F16B0211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BDD09-B60D-7E6E-66C0-CD003B921BAC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AE033-A053-9D72-CF2F-EC59BF3CAEF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능동부저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5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B5B134-B08F-738F-351D-21D66E59AB19}"/>
              </a:ext>
            </a:extLst>
          </p:cNvPr>
          <p:cNvSpPr txBox="1"/>
          <p:nvPr/>
        </p:nvSpPr>
        <p:spPr>
          <a:xfrm>
            <a:off x="295834" y="734971"/>
            <a:ext cx="4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err="1"/>
              <a:t>능동부저</a:t>
            </a:r>
            <a:r>
              <a:rPr lang="ko-KR" altLang="en-US" sz="3600" dirty="0"/>
              <a:t> 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14C32-7475-D4AE-B14E-FE088CD3CC6E}"/>
              </a:ext>
            </a:extLst>
          </p:cNvPr>
          <p:cNvSpPr txBox="1"/>
          <p:nvPr/>
        </p:nvSpPr>
        <p:spPr>
          <a:xfrm>
            <a:off x="463922" y="1999867"/>
            <a:ext cx="30592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put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your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here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run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once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(4,OUTPUT);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(4,HIGH);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(4,LOW);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05927-9740-6E45-D6F1-2E4AA9D7D25A}"/>
              </a:ext>
            </a:extLst>
          </p:cNvPr>
          <p:cNvSpPr txBox="1"/>
          <p:nvPr/>
        </p:nvSpPr>
        <p:spPr>
          <a:xfrm>
            <a:off x="295834" y="1348456"/>
            <a:ext cx="2454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예제코드</a:t>
            </a:r>
            <a:r>
              <a:rPr lang="en-US" altLang="ko-KR" sz="1200" dirty="0"/>
              <a:t>: </a:t>
            </a:r>
            <a:r>
              <a:rPr lang="ko-KR" altLang="en-US" sz="1200" dirty="0"/>
              <a:t>02.6_beep01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C3A01E-7DCB-7DDF-A4D8-B6F7ED2DEBE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81D9CC-C640-160E-12E8-0EC34E92CB3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27FEB-8601-0593-9753-33881EF07BF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C054E-16D1-2090-C23E-B6C76437D8B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능동부저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5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akaoTalk_20220514_011849571">
            <a:hlinkClick r:id="" action="ppaction://media"/>
            <a:extLst>
              <a:ext uri="{FF2B5EF4-FFF2-40B4-BE49-F238E27FC236}">
                <a16:creationId xmlns:a16="http://schemas.microsoft.com/office/drawing/2014/main" id="{8872355C-EBBB-FA57-8E30-4490AC7B64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200000">
            <a:off x="2160167" y="179014"/>
            <a:ext cx="2894013" cy="5143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B4EB77-AE25-9700-29F7-C1BAB77866E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A2EC83-D0F4-7D54-617A-0C6C381D8C2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3529F-8D14-2153-76F7-0FC3B5FAD8B7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8DA1F-ACA9-1EA7-A15D-851519AFC7A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능동부저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4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EC899-C699-42CB-DE43-11A997EE84A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4C5B29-1A0B-1A0B-5AD9-ED22AFCC468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24B02-C02A-0668-11A9-04C66217772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196CB5-4F90-2D30-FF34-B42A96F010C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능동부저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아마추어무선 단파 주파수대 모스부호 연습">
            <a:extLst>
              <a:ext uri="{FF2B5EF4-FFF2-40B4-BE49-F238E27FC236}">
                <a16:creationId xmlns:a16="http://schemas.microsoft.com/office/drawing/2014/main" id="{120D9FBA-0C74-3411-109E-843530349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979" y="1941113"/>
            <a:ext cx="2966197" cy="264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기술 / 전기 전자 이야기(통신의 발달 이야기)">
            <a:extLst>
              <a:ext uri="{FF2B5EF4-FFF2-40B4-BE49-F238E27FC236}">
                <a16:creationId xmlns:a16="http://schemas.microsoft.com/office/drawing/2014/main" id="{15952E15-2644-992C-88E0-5B8A0439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41113"/>
            <a:ext cx="42767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BFBC1D-B30A-65B0-040D-A0B22BD9588C}"/>
              </a:ext>
            </a:extLst>
          </p:cNvPr>
          <p:cNvSpPr txBox="1"/>
          <p:nvPr/>
        </p:nvSpPr>
        <p:spPr>
          <a:xfrm>
            <a:off x="295275" y="814821"/>
            <a:ext cx="303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모스부호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11448-3F89-99B3-9B64-CB5AB1C3564C}"/>
              </a:ext>
            </a:extLst>
          </p:cNvPr>
          <p:cNvSpPr txBox="1"/>
          <p:nvPr/>
        </p:nvSpPr>
        <p:spPr>
          <a:xfrm>
            <a:off x="2857501" y="876377"/>
            <a:ext cx="5284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모스 부호는 짧은</a:t>
            </a:r>
            <a:r>
              <a:rPr lang="en-US" altLang="ko-KR" sz="1400" dirty="0"/>
              <a:t> </a:t>
            </a:r>
            <a:r>
              <a:rPr lang="ko-KR" altLang="en-US" sz="1400" dirty="0"/>
              <a:t>전류와 긴 전류를 조합하여 알파벳과 숫자를 매칭하여 신호를 전송합니다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447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5FE7FE-B417-24FE-2BBD-02CF368698BD}"/>
              </a:ext>
            </a:extLst>
          </p:cNvPr>
          <p:cNvSpPr txBox="1"/>
          <p:nvPr/>
        </p:nvSpPr>
        <p:spPr>
          <a:xfrm>
            <a:off x="295834" y="734971"/>
            <a:ext cx="4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모르스부호</a:t>
            </a:r>
            <a:r>
              <a:rPr lang="ko-KR" altLang="en-US" sz="3600" dirty="0"/>
              <a:t> </a:t>
            </a:r>
            <a:r>
              <a:rPr lang="en-US" altLang="ko-KR" sz="3600" dirty="0"/>
              <a:t>SOS 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2C9E0-7BE4-5031-E277-BA6FE8312B20}"/>
              </a:ext>
            </a:extLst>
          </p:cNvPr>
          <p:cNvSpPr txBox="1"/>
          <p:nvPr/>
        </p:nvSpPr>
        <p:spPr>
          <a:xfrm>
            <a:off x="295834" y="1348456"/>
            <a:ext cx="2454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예제코드</a:t>
            </a:r>
            <a:r>
              <a:rPr lang="en-US" altLang="ko-KR" sz="1200" dirty="0"/>
              <a:t>: </a:t>
            </a:r>
            <a:r>
              <a:rPr lang="ko-KR" altLang="en-US" sz="1200" dirty="0"/>
              <a:t>02.6_beep0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3211D-9A87-C7B9-C1CC-E2053150F05D}"/>
              </a:ext>
            </a:extLst>
          </p:cNvPr>
          <p:cNvSpPr txBox="1"/>
          <p:nvPr/>
        </p:nvSpPr>
        <p:spPr>
          <a:xfrm>
            <a:off x="6205819" y="1511820"/>
            <a:ext cx="219186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dot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(4,HIGH);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(4,LOW);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wating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bar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(4,HIGH);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(3*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(4,LOW);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wating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F868F-8B46-2B73-E471-EB3E6DBC8C8B}"/>
              </a:ext>
            </a:extLst>
          </p:cNvPr>
          <p:cNvSpPr txBox="1"/>
          <p:nvPr/>
        </p:nvSpPr>
        <p:spPr>
          <a:xfrm>
            <a:off x="396688" y="1881152"/>
            <a:ext cx="19901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= 100;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wating</a:t>
            </a:r>
            <a:r>
              <a:rPr lang="ko-KR" altLang="en-US" sz="1200" dirty="0"/>
              <a:t> = 100;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(4,OUTPUT);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모르스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Sos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morse_s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morse_o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morse_s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(300); 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73632-2464-F2E5-F8AF-D725F4557F56}"/>
              </a:ext>
            </a:extLst>
          </p:cNvPr>
          <p:cNvSpPr txBox="1"/>
          <p:nvPr/>
        </p:nvSpPr>
        <p:spPr>
          <a:xfrm>
            <a:off x="3207124" y="1881152"/>
            <a:ext cx="169433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morse_s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dot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dot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dot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morse_o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bar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bar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bar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140C45-DBB7-3B15-E4A1-7A764C5A6C0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6C3680-985C-C57F-6AE3-54BE8968DFE3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4936E-BCAF-00FA-3410-CCDD9E3367D5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7AA01B-C2BE-C3AE-926D-683A4227B1C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능동부저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EC899-C699-42CB-DE43-11A997EE84A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4C5B29-1A0B-1A0B-5AD9-ED22AFCC468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24B02-C02A-0668-11A9-04C66217772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196CB5-4F90-2D30-FF34-B42A96F010C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능동부저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6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270</Words>
  <Application>Microsoft Office PowerPoint</Application>
  <PresentationFormat>화면 슬라이드 쇼(16:9)</PresentationFormat>
  <Paragraphs>83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2022-05-26T10:38:07Z</dcterms:modified>
</cp:coreProperties>
</file>