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4" r:id="rId4"/>
    <p:sldId id="271" r:id="rId5"/>
    <p:sldId id="283" r:id="rId6"/>
    <p:sldId id="268" r:id="rId7"/>
    <p:sldId id="269" r:id="rId8"/>
    <p:sldId id="272" r:id="rId9"/>
    <p:sldId id="270" r:id="rId10"/>
    <p:sldId id="280" r:id="rId11"/>
    <p:sldId id="277" r:id="rId12"/>
    <p:sldId id="28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BA1CF-03FD-4CDD-A72A-29DE55127D6C}" v="77" dt="2022-05-26T11:23:01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7DBA1CF-03FD-4CDD-A72A-29DE55127D6C}"/>
    <pc:docChg chg="undo custSel addSld delSld modSld sldOrd">
      <pc:chgData name="이 호진" userId="e7b51f9e24c37788" providerId="LiveId" clId="{67DBA1CF-03FD-4CDD-A72A-29DE55127D6C}" dt="2022-06-03T04:01:41.664" v="699" actId="207"/>
      <pc:docMkLst>
        <pc:docMk/>
      </pc:docMkLst>
      <pc:sldChg chg="del">
        <pc:chgData name="이 호진" userId="e7b51f9e24c37788" providerId="LiveId" clId="{67DBA1CF-03FD-4CDD-A72A-29DE55127D6C}" dt="2022-05-13T17:51:34.296" v="37" actId="2696"/>
        <pc:sldMkLst>
          <pc:docMk/>
          <pc:sldMk cId="2184666338" sldId="256"/>
        </pc:sldMkLst>
      </pc:sldChg>
      <pc:sldChg chg="del">
        <pc:chgData name="이 호진" userId="e7b51f9e24c37788" providerId="LiveId" clId="{67DBA1CF-03FD-4CDD-A72A-29DE55127D6C}" dt="2022-05-13T17:51:34.296" v="37" actId="2696"/>
        <pc:sldMkLst>
          <pc:docMk/>
          <pc:sldMk cId="783510813" sldId="257"/>
        </pc:sldMkLst>
      </pc:sldChg>
      <pc:sldChg chg="del">
        <pc:chgData name="이 호진" userId="e7b51f9e24c37788" providerId="LiveId" clId="{67DBA1CF-03FD-4CDD-A72A-29DE55127D6C}" dt="2022-05-13T17:51:34.296" v="37" actId="2696"/>
        <pc:sldMkLst>
          <pc:docMk/>
          <pc:sldMk cId="3835004089" sldId="258"/>
        </pc:sldMkLst>
      </pc:sldChg>
      <pc:sldChg chg="del">
        <pc:chgData name="이 호진" userId="e7b51f9e24c37788" providerId="LiveId" clId="{67DBA1CF-03FD-4CDD-A72A-29DE55127D6C}" dt="2022-05-13T17:51:34.296" v="37" actId="2696"/>
        <pc:sldMkLst>
          <pc:docMk/>
          <pc:sldMk cId="2903567767" sldId="259"/>
        </pc:sldMkLst>
      </pc:sldChg>
      <pc:sldChg chg="del">
        <pc:chgData name="이 호진" userId="e7b51f9e24c37788" providerId="LiveId" clId="{67DBA1CF-03FD-4CDD-A72A-29DE55127D6C}" dt="2022-05-13T17:51:34.296" v="37" actId="2696"/>
        <pc:sldMkLst>
          <pc:docMk/>
          <pc:sldMk cId="3214108175" sldId="260"/>
        </pc:sldMkLst>
      </pc:sldChg>
      <pc:sldChg chg="addSp modSp del mod ord">
        <pc:chgData name="이 호진" userId="e7b51f9e24c37788" providerId="LiveId" clId="{67DBA1CF-03FD-4CDD-A72A-29DE55127D6C}" dt="2022-05-13T17:51:34.296" v="37" actId="2696"/>
        <pc:sldMkLst>
          <pc:docMk/>
          <pc:sldMk cId="3023358648" sldId="261"/>
        </pc:sldMkLst>
        <pc:spChg chg="add mod">
          <ac:chgData name="이 호진" userId="e7b51f9e24c37788" providerId="LiveId" clId="{67DBA1CF-03FD-4CDD-A72A-29DE55127D6C}" dt="2022-05-13T16:19:54.071" v="31" actId="1076"/>
          <ac:spMkLst>
            <pc:docMk/>
            <pc:sldMk cId="3023358648" sldId="261"/>
            <ac:spMk id="3" creationId="{37B5B134-B08F-738F-351D-21D66E59AB19}"/>
          </ac:spMkLst>
        </pc:spChg>
        <pc:spChg chg="add mod">
          <ac:chgData name="이 호진" userId="e7b51f9e24c37788" providerId="LiveId" clId="{67DBA1CF-03FD-4CDD-A72A-29DE55127D6C}" dt="2022-05-13T16:19:56.109" v="32" actId="1076"/>
          <ac:spMkLst>
            <pc:docMk/>
            <pc:sldMk cId="3023358648" sldId="261"/>
            <ac:spMk id="10" creationId="{18082380-09CD-C088-E032-D41A56640897}"/>
          </ac:spMkLst>
        </pc:spChg>
      </pc:sldChg>
      <pc:sldChg chg="del">
        <pc:chgData name="이 호진" userId="e7b51f9e24c37788" providerId="LiveId" clId="{67DBA1CF-03FD-4CDD-A72A-29DE55127D6C}" dt="2022-05-13T17:51:34.296" v="37" actId="2696"/>
        <pc:sldMkLst>
          <pc:docMk/>
          <pc:sldMk cId="1884743" sldId="262"/>
        </pc:sldMkLst>
      </pc:sldChg>
      <pc:sldChg chg="addSp modSp del mod modAnim">
        <pc:chgData name="이 호진" userId="e7b51f9e24c37788" providerId="LiveId" clId="{67DBA1CF-03FD-4CDD-A72A-29DE55127D6C}" dt="2022-05-13T17:51:34.296" v="37" actId="2696"/>
        <pc:sldMkLst>
          <pc:docMk/>
          <pc:sldMk cId="89912789" sldId="263"/>
        </pc:sldMkLst>
        <pc:picChg chg="add mod">
          <ac:chgData name="이 호진" userId="e7b51f9e24c37788" providerId="LiveId" clId="{67DBA1CF-03FD-4CDD-A72A-29DE55127D6C}" dt="2022-05-13T16:19:18.915" v="2" actId="1076"/>
          <ac:picMkLst>
            <pc:docMk/>
            <pc:sldMk cId="89912789" sldId="263"/>
            <ac:picMk id="2" creationId="{8872355C-EBBB-FA57-8E30-4490AC7B648C}"/>
          </ac:picMkLst>
        </pc:picChg>
      </pc:sldChg>
      <pc:sldChg chg="del">
        <pc:chgData name="이 호진" userId="e7b51f9e24c37788" providerId="LiveId" clId="{67DBA1CF-03FD-4CDD-A72A-29DE55127D6C}" dt="2022-05-13T17:52:40.049" v="38" actId="2696"/>
        <pc:sldMkLst>
          <pc:docMk/>
          <pc:sldMk cId="2091734564" sldId="264"/>
        </pc:sldMkLst>
      </pc:sldChg>
      <pc:sldChg chg="del">
        <pc:chgData name="이 호진" userId="e7b51f9e24c37788" providerId="LiveId" clId="{67DBA1CF-03FD-4CDD-A72A-29DE55127D6C}" dt="2022-05-13T17:52:40.049" v="38" actId="2696"/>
        <pc:sldMkLst>
          <pc:docMk/>
          <pc:sldMk cId="1767377393" sldId="265"/>
        </pc:sldMkLst>
      </pc:sldChg>
      <pc:sldChg chg="del">
        <pc:chgData name="이 호진" userId="e7b51f9e24c37788" providerId="LiveId" clId="{67DBA1CF-03FD-4CDD-A72A-29DE55127D6C}" dt="2022-05-13T17:52:40.049" v="38" actId="2696"/>
        <pc:sldMkLst>
          <pc:docMk/>
          <pc:sldMk cId="2164124134" sldId="266"/>
        </pc:sldMkLst>
      </pc:sldChg>
      <pc:sldChg chg="del">
        <pc:chgData name="이 호진" userId="e7b51f9e24c37788" providerId="LiveId" clId="{67DBA1CF-03FD-4CDD-A72A-29DE55127D6C}" dt="2022-05-13T18:01:05.127" v="47" actId="47"/>
        <pc:sldMkLst>
          <pc:docMk/>
          <pc:sldMk cId="2051892362" sldId="267"/>
        </pc:sldMkLst>
      </pc:sldChg>
      <pc:sldChg chg="addSp delSp modSp mod">
        <pc:chgData name="이 호진" userId="e7b51f9e24c37788" providerId="LiveId" clId="{67DBA1CF-03FD-4CDD-A72A-29DE55127D6C}" dt="2022-05-26T10:39:11.869" v="463"/>
        <pc:sldMkLst>
          <pc:docMk/>
          <pc:sldMk cId="1428503280" sldId="268"/>
        </pc:sldMkLst>
        <pc:spChg chg="add mod">
          <ac:chgData name="이 호진" userId="e7b51f9e24c37788" providerId="LiveId" clId="{67DBA1CF-03FD-4CDD-A72A-29DE55127D6C}" dt="2022-05-13T18:06:02.995" v="313" actId="255"/>
          <ac:spMkLst>
            <pc:docMk/>
            <pc:sldMk cId="1428503280" sldId="268"/>
            <ac:spMk id="2" creationId="{A91479D9-BF6F-903A-CA4C-AFB9A2F0BBD7}"/>
          </ac:spMkLst>
        </pc:spChg>
        <pc:spChg chg="del">
          <ac:chgData name="이 호진" userId="e7b51f9e24c37788" providerId="LiveId" clId="{67DBA1CF-03FD-4CDD-A72A-29DE55127D6C}" dt="2022-05-26T10:39:11.356" v="462" actId="478"/>
          <ac:spMkLst>
            <pc:docMk/>
            <pc:sldMk cId="1428503280" sldId="268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11.356" v="462" actId="478"/>
          <ac:spMkLst>
            <pc:docMk/>
            <pc:sldMk cId="1428503280" sldId="268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08.407" v="461" actId="478"/>
          <ac:spMkLst>
            <pc:docMk/>
            <pc:sldMk cId="1428503280" sldId="268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08.407" v="461" actId="478"/>
          <ac:spMkLst>
            <pc:docMk/>
            <pc:sldMk cId="1428503280" sldId="268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11.869" v="463"/>
          <ac:spMkLst>
            <pc:docMk/>
            <pc:sldMk cId="1428503280" sldId="268"/>
            <ac:spMk id="11" creationId="{05C48797-7581-6555-EE68-43A3C1F76088}"/>
          </ac:spMkLst>
        </pc:spChg>
        <pc:spChg chg="add mod">
          <ac:chgData name="이 호진" userId="e7b51f9e24c37788" providerId="LiveId" clId="{67DBA1CF-03FD-4CDD-A72A-29DE55127D6C}" dt="2022-05-26T10:39:11.869" v="463"/>
          <ac:spMkLst>
            <pc:docMk/>
            <pc:sldMk cId="1428503280" sldId="268"/>
            <ac:spMk id="12" creationId="{A180A422-510F-716D-2A30-3ACCED4566EF}"/>
          </ac:spMkLst>
        </pc:spChg>
        <pc:spChg chg="add mod">
          <ac:chgData name="이 호진" userId="e7b51f9e24c37788" providerId="LiveId" clId="{67DBA1CF-03FD-4CDD-A72A-29DE55127D6C}" dt="2022-05-26T10:39:11.869" v="463"/>
          <ac:spMkLst>
            <pc:docMk/>
            <pc:sldMk cId="1428503280" sldId="268"/>
            <ac:spMk id="13" creationId="{5B27889B-0B0B-8376-6E8C-CFCE2480FFEE}"/>
          </ac:spMkLst>
        </pc:spChg>
        <pc:spChg chg="add mod">
          <ac:chgData name="이 호진" userId="e7b51f9e24c37788" providerId="LiveId" clId="{67DBA1CF-03FD-4CDD-A72A-29DE55127D6C}" dt="2022-05-26T10:39:11.869" v="463"/>
          <ac:spMkLst>
            <pc:docMk/>
            <pc:sldMk cId="1428503280" sldId="268"/>
            <ac:spMk id="14" creationId="{4AF26449-E7AC-6C3B-9AA5-1B78FBC45C9C}"/>
          </ac:spMkLst>
        </pc:spChg>
        <pc:picChg chg="del">
          <ac:chgData name="이 호진" userId="e7b51f9e24c37788" providerId="LiveId" clId="{67DBA1CF-03FD-4CDD-A72A-29DE55127D6C}" dt="2022-05-13T18:04:25.700" v="256" actId="21"/>
          <ac:picMkLst>
            <pc:docMk/>
            <pc:sldMk cId="1428503280" sldId="268"/>
            <ac:picMk id="3" creationId="{97ED1637-6E69-4DB2-82CA-46AD7EB9CCBF}"/>
          </ac:picMkLst>
        </pc:picChg>
        <pc:picChg chg="add mod">
          <ac:chgData name="이 호진" userId="e7b51f9e24c37788" providerId="LiveId" clId="{67DBA1CF-03FD-4CDD-A72A-29DE55127D6C}" dt="2022-05-13T18:06:13.724" v="317" actId="1076"/>
          <ac:picMkLst>
            <pc:docMk/>
            <pc:sldMk cId="1428503280" sldId="268"/>
            <ac:picMk id="10" creationId="{F92F9276-1312-14A2-A367-A4FD0242690A}"/>
          </ac:picMkLst>
        </pc:picChg>
      </pc:sldChg>
      <pc:sldChg chg="addSp delSp modSp mod">
        <pc:chgData name="이 호진" userId="e7b51f9e24c37788" providerId="LiveId" clId="{67DBA1CF-03FD-4CDD-A72A-29DE55127D6C}" dt="2022-05-26T10:52:25.603" v="583" actId="1076"/>
        <pc:sldMkLst>
          <pc:docMk/>
          <pc:sldMk cId="485974130" sldId="269"/>
        </pc:sldMkLst>
        <pc:spChg chg="del">
          <ac:chgData name="이 호진" userId="e7b51f9e24c37788" providerId="LiveId" clId="{67DBA1CF-03FD-4CDD-A72A-29DE55127D6C}" dt="2022-05-26T10:39:16.855" v="464" actId="478"/>
          <ac:spMkLst>
            <pc:docMk/>
            <pc:sldMk cId="485974130" sldId="269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16.855" v="464" actId="478"/>
          <ac:spMkLst>
            <pc:docMk/>
            <pc:sldMk cId="485974130" sldId="269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16.855" v="464" actId="478"/>
          <ac:spMkLst>
            <pc:docMk/>
            <pc:sldMk cId="485974130" sldId="269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16.855" v="464" actId="478"/>
          <ac:spMkLst>
            <pc:docMk/>
            <pc:sldMk cId="485974130" sldId="269"/>
            <ac:spMk id="9" creationId="{83A45F92-B082-4872-955B-C43A62ACE520}"/>
          </ac:spMkLst>
        </pc:spChg>
        <pc:spChg chg="add del mod">
          <ac:chgData name="이 호진" userId="e7b51f9e24c37788" providerId="LiveId" clId="{67DBA1CF-03FD-4CDD-A72A-29DE55127D6C}" dt="2022-05-26T10:48:33.308" v="537" actId="478"/>
          <ac:spMkLst>
            <pc:docMk/>
            <pc:sldMk cId="485974130" sldId="269"/>
            <ac:spMk id="10" creationId="{8F7AD294-6314-9A69-39D2-771CF89AF824}"/>
          </ac:spMkLst>
        </pc:spChg>
        <pc:spChg chg="add mod">
          <ac:chgData name="이 호진" userId="e7b51f9e24c37788" providerId="LiveId" clId="{67DBA1CF-03FD-4CDD-A72A-29DE55127D6C}" dt="2022-05-26T10:52:19.416" v="581" actId="1076"/>
          <ac:spMkLst>
            <pc:docMk/>
            <pc:sldMk cId="485974130" sldId="269"/>
            <ac:spMk id="11" creationId="{F5785519-015F-0ECF-332F-1DF110441809}"/>
          </ac:spMkLst>
        </pc:spChg>
        <pc:spChg chg="add del mod">
          <ac:chgData name="이 호진" userId="e7b51f9e24c37788" providerId="LiveId" clId="{67DBA1CF-03FD-4CDD-A72A-29DE55127D6C}" dt="2022-05-26T10:48:33.308" v="537" actId="478"/>
          <ac:spMkLst>
            <pc:docMk/>
            <pc:sldMk cId="485974130" sldId="269"/>
            <ac:spMk id="12" creationId="{AECD37D4-4453-57B9-EBEB-5503023E8470}"/>
          </ac:spMkLst>
        </pc:spChg>
        <pc:spChg chg="add del mod">
          <ac:chgData name="이 호진" userId="e7b51f9e24c37788" providerId="LiveId" clId="{67DBA1CF-03FD-4CDD-A72A-29DE55127D6C}" dt="2022-05-26T10:48:33.308" v="537" actId="478"/>
          <ac:spMkLst>
            <pc:docMk/>
            <pc:sldMk cId="485974130" sldId="269"/>
            <ac:spMk id="13" creationId="{F2162BD4-F084-249E-E0BE-F0BB5001D77B}"/>
          </ac:spMkLst>
        </pc:spChg>
        <pc:spChg chg="add mod">
          <ac:chgData name="이 호진" userId="e7b51f9e24c37788" providerId="LiveId" clId="{67DBA1CF-03FD-4CDD-A72A-29DE55127D6C}" dt="2022-05-26T10:39:17.277" v="465"/>
          <ac:spMkLst>
            <pc:docMk/>
            <pc:sldMk cId="485974130" sldId="269"/>
            <ac:spMk id="14" creationId="{847B316C-4EBE-F9C8-8D88-FA868EF8C10A}"/>
          </ac:spMkLst>
        </pc:spChg>
        <pc:spChg chg="add mod">
          <ac:chgData name="이 호진" userId="e7b51f9e24c37788" providerId="LiveId" clId="{67DBA1CF-03FD-4CDD-A72A-29DE55127D6C}" dt="2022-05-26T10:39:17.277" v="465"/>
          <ac:spMkLst>
            <pc:docMk/>
            <pc:sldMk cId="485974130" sldId="269"/>
            <ac:spMk id="15" creationId="{7E0EA2AA-C033-9E30-EBB3-079759F5DDC4}"/>
          </ac:spMkLst>
        </pc:spChg>
        <pc:spChg chg="add mod">
          <ac:chgData name="이 호진" userId="e7b51f9e24c37788" providerId="LiveId" clId="{67DBA1CF-03FD-4CDD-A72A-29DE55127D6C}" dt="2022-05-26T10:39:17.277" v="465"/>
          <ac:spMkLst>
            <pc:docMk/>
            <pc:sldMk cId="485974130" sldId="269"/>
            <ac:spMk id="16" creationId="{F45CA16C-ED98-D166-B9C3-556810665631}"/>
          </ac:spMkLst>
        </pc:spChg>
        <pc:spChg chg="add mod">
          <ac:chgData name="이 호진" userId="e7b51f9e24c37788" providerId="LiveId" clId="{67DBA1CF-03FD-4CDD-A72A-29DE55127D6C}" dt="2022-05-26T10:39:17.277" v="465"/>
          <ac:spMkLst>
            <pc:docMk/>
            <pc:sldMk cId="485974130" sldId="269"/>
            <ac:spMk id="17" creationId="{2D656BA7-888C-6283-2962-F2BA57CB6C83}"/>
          </ac:spMkLst>
        </pc:spChg>
        <pc:spChg chg="add mod">
          <ac:chgData name="이 호진" userId="e7b51f9e24c37788" providerId="LiveId" clId="{67DBA1CF-03FD-4CDD-A72A-29DE55127D6C}" dt="2022-05-26T10:52:22.778" v="582" actId="1076"/>
          <ac:spMkLst>
            <pc:docMk/>
            <pc:sldMk cId="485974130" sldId="269"/>
            <ac:spMk id="18" creationId="{49BC0E96-5B8B-EC29-971E-733C815701B0}"/>
          </ac:spMkLst>
        </pc:spChg>
        <pc:spChg chg="add mod">
          <ac:chgData name="이 호진" userId="e7b51f9e24c37788" providerId="LiveId" clId="{67DBA1CF-03FD-4CDD-A72A-29DE55127D6C}" dt="2022-05-26T10:52:25.603" v="583" actId="1076"/>
          <ac:spMkLst>
            <pc:docMk/>
            <pc:sldMk cId="485974130" sldId="269"/>
            <ac:spMk id="19" creationId="{05A23D9F-5DCF-6FC8-7DE5-230E350B0B3F}"/>
          </ac:spMkLst>
        </pc:spChg>
        <pc:spChg chg="add mod">
          <ac:chgData name="이 호진" userId="e7b51f9e24c37788" providerId="LiveId" clId="{67DBA1CF-03FD-4CDD-A72A-29DE55127D6C}" dt="2022-05-26T10:49:53.555" v="559" actId="1076"/>
          <ac:spMkLst>
            <pc:docMk/>
            <pc:sldMk cId="485974130" sldId="269"/>
            <ac:spMk id="20" creationId="{A3629781-F94C-10E8-04A1-DAE581A54592}"/>
          </ac:spMkLst>
        </pc:spChg>
        <pc:spChg chg="add mod">
          <ac:chgData name="이 호진" userId="e7b51f9e24c37788" providerId="LiveId" clId="{67DBA1CF-03FD-4CDD-A72A-29DE55127D6C}" dt="2022-05-26T10:52:16.580" v="580" actId="1076"/>
          <ac:spMkLst>
            <pc:docMk/>
            <pc:sldMk cId="485974130" sldId="269"/>
            <ac:spMk id="21" creationId="{ADEAD5D6-2811-76B3-DB19-DC016A7C290A}"/>
          </ac:spMkLst>
        </pc:spChg>
        <pc:picChg chg="del">
          <ac:chgData name="이 호진" userId="e7b51f9e24c37788" providerId="LiveId" clId="{67DBA1CF-03FD-4CDD-A72A-29DE55127D6C}" dt="2022-05-13T18:05:02.665" v="271" actId="21"/>
          <ac:picMkLst>
            <pc:docMk/>
            <pc:sldMk cId="485974130" sldId="269"/>
            <ac:picMk id="3" creationId="{C20A94D4-6B97-4550-9CDA-19AB5D5D3C8B}"/>
          </ac:picMkLst>
        </pc:picChg>
      </pc:sldChg>
      <pc:sldChg chg="addSp delSp modSp mod ord">
        <pc:chgData name="이 호진" userId="e7b51f9e24c37788" providerId="LiveId" clId="{67DBA1CF-03FD-4CDD-A72A-29DE55127D6C}" dt="2022-05-26T10:59:25.808" v="644"/>
        <pc:sldMkLst>
          <pc:docMk/>
          <pc:sldMk cId="1197441796" sldId="270"/>
        </pc:sldMkLst>
        <pc:spChg chg="add mod">
          <ac:chgData name="이 호진" userId="e7b51f9e24c37788" providerId="LiveId" clId="{67DBA1CF-03FD-4CDD-A72A-29DE55127D6C}" dt="2022-05-26T10:52:32.847" v="586" actId="1076"/>
          <ac:spMkLst>
            <pc:docMk/>
            <pc:sldMk cId="1197441796" sldId="270"/>
            <ac:spMk id="2" creationId="{B1C112CE-0315-F02F-7198-E2144EFD5E62}"/>
          </ac:spMkLst>
        </pc:spChg>
        <pc:spChg chg="del">
          <ac:chgData name="이 호진" userId="e7b51f9e24c37788" providerId="LiveId" clId="{67DBA1CF-03FD-4CDD-A72A-29DE55127D6C}" dt="2022-05-26T10:39:26.085" v="468" actId="478"/>
          <ac:spMkLst>
            <pc:docMk/>
            <pc:sldMk cId="1197441796" sldId="270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26.085" v="468" actId="478"/>
          <ac:spMkLst>
            <pc:docMk/>
            <pc:sldMk cId="1197441796" sldId="270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26.085" v="468" actId="478"/>
          <ac:spMkLst>
            <pc:docMk/>
            <pc:sldMk cId="1197441796" sldId="270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26.085" v="468" actId="478"/>
          <ac:spMkLst>
            <pc:docMk/>
            <pc:sldMk cId="1197441796" sldId="270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26.462" v="469"/>
          <ac:spMkLst>
            <pc:docMk/>
            <pc:sldMk cId="1197441796" sldId="270"/>
            <ac:spMk id="10" creationId="{909025A5-D16F-83C2-882A-1A4BA907DF03}"/>
          </ac:spMkLst>
        </pc:spChg>
        <pc:spChg chg="add mod">
          <ac:chgData name="이 호진" userId="e7b51f9e24c37788" providerId="LiveId" clId="{67DBA1CF-03FD-4CDD-A72A-29DE55127D6C}" dt="2022-05-26T10:39:26.462" v="469"/>
          <ac:spMkLst>
            <pc:docMk/>
            <pc:sldMk cId="1197441796" sldId="270"/>
            <ac:spMk id="11" creationId="{7D912543-F086-39E4-0843-E8CE6FCA6488}"/>
          </ac:spMkLst>
        </pc:spChg>
        <pc:spChg chg="add mod">
          <ac:chgData name="이 호진" userId="e7b51f9e24c37788" providerId="LiveId" clId="{67DBA1CF-03FD-4CDD-A72A-29DE55127D6C}" dt="2022-05-26T10:39:26.462" v="469"/>
          <ac:spMkLst>
            <pc:docMk/>
            <pc:sldMk cId="1197441796" sldId="270"/>
            <ac:spMk id="12" creationId="{DE396D8C-B71A-7C7B-9369-7676CA4210FD}"/>
          </ac:spMkLst>
        </pc:spChg>
        <pc:spChg chg="add mod">
          <ac:chgData name="이 호진" userId="e7b51f9e24c37788" providerId="LiveId" clId="{67DBA1CF-03FD-4CDD-A72A-29DE55127D6C}" dt="2022-05-26T10:39:26.462" v="469"/>
          <ac:spMkLst>
            <pc:docMk/>
            <pc:sldMk cId="1197441796" sldId="270"/>
            <ac:spMk id="13" creationId="{CF5EE94B-CF7C-6DDA-E9F6-744443BF2704}"/>
          </ac:spMkLst>
        </pc:spChg>
        <pc:spChg chg="add mod">
          <ac:chgData name="이 호진" userId="e7b51f9e24c37788" providerId="LiveId" clId="{67DBA1CF-03FD-4CDD-A72A-29DE55127D6C}" dt="2022-05-26T10:58:20.635" v="617" actId="1076"/>
          <ac:spMkLst>
            <pc:docMk/>
            <pc:sldMk cId="1197441796" sldId="270"/>
            <ac:spMk id="14" creationId="{B0FBB7FC-4ECF-B3D3-FDC3-656AE85FC254}"/>
          </ac:spMkLst>
        </pc:spChg>
        <pc:spChg chg="add mod">
          <ac:chgData name="이 호진" userId="e7b51f9e24c37788" providerId="LiveId" clId="{67DBA1CF-03FD-4CDD-A72A-29DE55127D6C}" dt="2022-05-26T10:58:34.225" v="625" actId="1076"/>
          <ac:spMkLst>
            <pc:docMk/>
            <pc:sldMk cId="1197441796" sldId="270"/>
            <ac:spMk id="15" creationId="{F088896D-CD93-378E-729D-15AA3825A36F}"/>
          </ac:spMkLst>
        </pc:spChg>
        <pc:spChg chg="add mod">
          <ac:chgData name="이 호진" userId="e7b51f9e24c37788" providerId="LiveId" clId="{67DBA1CF-03FD-4CDD-A72A-29DE55127D6C}" dt="2022-05-26T10:58:18.361" v="616" actId="1076"/>
          <ac:spMkLst>
            <pc:docMk/>
            <pc:sldMk cId="1197441796" sldId="270"/>
            <ac:spMk id="16" creationId="{89E7A037-7F02-39F0-9C01-23EE9D441038}"/>
          </ac:spMkLst>
        </pc:spChg>
        <pc:picChg chg="del">
          <ac:chgData name="이 호진" userId="e7b51f9e24c37788" providerId="LiveId" clId="{67DBA1CF-03FD-4CDD-A72A-29DE55127D6C}" dt="2022-05-13T18:05:28.802" v="288" actId="21"/>
          <ac:picMkLst>
            <pc:docMk/>
            <pc:sldMk cId="1197441796" sldId="270"/>
            <ac:picMk id="3" creationId="{AD19A52B-2E32-4926-B974-AC86283F7DF3}"/>
          </ac:picMkLst>
        </pc:picChg>
      </pc:sldChg>
      <pc:sldChg chg="addSp delSp modSp mod ord">
        <pc:chgData name="이 호진" userId="e7b51f9e24c37788" providerId="LiveId" clId="{67DBA1CF-03FD-4CDD-A72A-29DE55127D6C}" dt="2022-05-26T10:42:29.523" v="498" actId="1076"/>
        <pc:sldMkLst>
          <pc:docMk/>
          <pc:sldMk cId="2427702468" sldId="271"/>
        </pc:sldMkLst>
        <pc:spChg chg="add mod">
          <ac:chgData name="이 호진" userId="e7b51f9e24c37788" providerId="LiveId" clId="{67DBA1CF-03FD-4CDD-A72A-29DE55127D6C}" dt="2022-05-13T18:01:39.503" v="72" actId="14100"/>
          <ac:spMkLst>
            <pc:docMk/>
            <pc:sldMk cId="2427702468" sldId="271"/>
            <ac:spMk id="2" creationId="{199ED19C-A379-AD01-C2B0-F0BFCB93EDCC}"/>
          </ac:spMkLst>
        </pc:spChg>
        <pc:spChg chg="del">
          <ac:chgData name="이 호진" userId="e7b51f9e24c37788" providerId="LiveId" clId="{67DBA1CF-03FD-4CDD-A72A-29DE55127D6C}" dt="2022-05-26T10:38:55.671" v="457" actId="478"/>
          <ac:spMkLst>
            <pc:docMk/>
            <pc:sldMk cId="2427702468" sldId="271"/>
            <ac:spMk id="4" creationId="{CA2E5569-5413-4171-8D0F-A04CD8CF3F3A}"/>
          </ac:spMkLst>
        </pc:spChg>
        <pc:spChg chg="add mod">
          <ac:chgData name="이 호진" userId="e7b51f9e24c37788" providerId="LiveId" clId="{67DBA1CF-03FD-4CDD-A72A-29DE55127D6C}" dt="2022-05-26T10:40:35.796" v="493" actId="1076"/>
          <ac:spMkLst>
            <pc:docMk/>
            <pc:sldMk cId="2427702468" sldId="271"/>
            <ac:spMk id="5" creationId="{3CDFD963-BCE3-0D17-49D8-71E84683A489}"/>
          </ac:spMkLst>
        </pc:spChg>
        <pc:spChg chg="del">
          <ac:chgData name="이 호진" userId="e7b51f9e24c37788" providerId="LiveId" clId="{67DBA1CF-03FD-4CDD-A72A-29DE55127D6C}" dt="2022-05-26T10:38:55.671" v="457" actId="478"/>
          <ac:spMkLst>
            <pc:docMk/>
            <pc:sldMk cId="2427702468" sldId="271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8:55.671" v="457" actId="478"/>
          <ac:spMkLst>
            <pc:docMk/>
            <pc:sldMk cId="2427702468" sldId="271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8:55.671" v="457" actId="478"/>
          <ac:spMkLst>
            <pc:docMk/>
            <pc:sldMk cId="2427702468" sldId="271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8:56.173" v="458"/>
          <ac:spMkLst>
            <pc:docMk/>
            <pc:sldMk cId="2427702468" sldId="271"/>
            <ac:spMk id="10" creationId="{4062C67E-8EE3-2A12-4FF5-FDCDE5A73CB5}"/>
          </ac:spMkLst>
        </pc:spChg>
        <pc:spChg chg="add mod">
          <ac:chgData name="이 호진" userId="e7b51f9e24c37788" providerId="LiveId" clId="{67DBA1CF-03FD-4CDD-A72A-29DE55127D6C}" dt="2022-05-26T10:38:56.173" v="458"/>
          <ac:spMkLst>
            <pc:docMk/>
            <pc:sldMk cId="2427702468" sldId="271"/>
            <ac:spMk id="11" creationId="{2C2936AA-EB50-23DC-CE0D-A3D9802AFD68}"/>
          </ac:spMkLst>
        </pc:spChg>
        <pc:spChg chg="add mod">
          <ac:chgData name="이 호진" userId="e7b51f9e24c37788" providerId="LiveId" clId="{67DBA1CF-03FD-4CDD-A72A-29DE55127D6C}" dt="2022-05-26T10:38:56.173" v="458"/>
          <ac:spMkLst>
            <pc:docMk/>
            <pc:sldMk cId="2427702468" sldId="271"/>
            <ac:spMk id="12" creationId="{8BA73AE1-F75C-7771-A2C2-BA09364EA1DF}"/>
          </ac:spMkLst>
        </pc:spChg>
        <pc:spChg chg="add mod">
          <ac:chgData name="이 호진" userId="e7b51f9e24c37788" providerId="LiveId" clId="{67DBA1CF-03FD-4CDD-A72A-29DE55127D6C}" dt="2022-05-26T10:38:56.173" v="458"/>
          <ac:spMkLst>
            <pc:docMk/>
            <pc:sldMk cId="2427702468" sldId="271"/>
            <ac:spMk id="13" creationId="{2B5484F7-1A45-E976-F4BF-C60F26CE6B87}"/>
          </ac:spMkLst>
        </pc:spChg>
        <pc:picChg chg="del mod">
          <ac:chgData name="이 호진" userId="e7b51f9e24c37788" providerId="LiveId" clId="{67DBA1CF-03FD-4CDD-A72A-29DE55127D6C}" dt="2022-05-26T10:42:01.015" v="494" actId="478"/>
          <ac:picMkLst>
            <pc:docMk/>
            <pc:sldMk cId="2427702468" sldId="271"/>
            <ac:picMk id="3" creationId="{A090136C-2CCC-4F54-8067-DE72A4439C2C}"/>
          </ac:picMkLst>
        </pc:picChg>
        <pc:picChg chg="add mod">
          <ac:chgData name="이 호진" userId="e7b51f9e24c37788" providerId="LiveId" clId="{67DBA1CF-03FD-4CDD-A72A-29DE55127D6C}" dt="2022-05-26T10:42:29.523" v="498" actId="1076"/>
          <ac:picMkLst>
            <pc:docMk/>
            <pc:sldMk cId="2427702468" sldId="271"/>
            <ac:picMk id="14" creationId="{BEF013A8-21F3-F365-ED1E-FDEF13572E7C}"/>
          </ac:picMkLst>
        </pc:picChg>
      </pc:sldChg>
      <pc:sldChg chg="addSp delSp modSp mod ord">
        <pc:chgData name="이 호진" userId="e7b51f9e24c37788" providerId="LiveId" clId="{67DBA1CF-03FD-4CDD-A72A-29DE55127D6C}" dt="2022-05-26T10:59:20.733" v="642" actId="1076"/>
        <pc:sldMkLst>
          <pc:docMk/>
          <pc:sldMk cId="502342004" sldId="272"/>
        </pc:sldMkLst>
        <pc:spChg chg="del">
          <ac:chgData name="이 호진" userId="e7b51f9e24c37788" providerId="LiveId" clId="{67DBA1CF-03FD-4CDD-A72A-29DE55127D6C}" dt="2022-05-26T10:39:21.527" v="466" actId="478"/>
          <ac:spMkLst>
            <pc:docMk/>
            <pc:sldMk cId="502342004" sldId="272"/>
            <ac:spMk id="4" creationId="{CA2E5569-5413-4171-8D0F-A04CD8CF3F3A}"/>
          </ac:spMkLst>
        </pc:spChg>
        <pc:spChg chg="add mod">
          <ac:chgData name="이 호진" userId="e7b51f9e24c37788" providerId="LiveId" clId="{67DBA1CF-03FD-4CDD-A72A-29DE55127D6C}" dt="2022-05-26T10:39:22.050" v="467"/>
          <ac:spMkLst>
            <pc:docMk/>
            <pc:sldMk cId="502342004" sldId="272"/>
            <ac:spMk id="6" creationId="{AC509D87-5A80-2818-1F69-C36137FA6234}"/>
          </ac:spMkLst>
        </pc:spChg>
        <pc:spChg chg="del">
          <ac:chgData name="이 호진" userId="e7b51f9e24c37788" providerId="LiveId" clId="{67DBA1CF-03FD-4CDD-A72A-29DE55127D6C}" dt="2022-05-26T10:39:21.527" v="466" actId="478"/>
          <ac:spMkLst>
            <pc:docMk/>
            <pc:sldMk cId="502342004" sldId="272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21.527" v="466" actId="478"/>
          <ac:spMkLst>
            <pc:docMk/>
            <pc:sldMk cId="502342004" sldId="272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21.527" v="466" actId="478"/>
          <ac:spMkLst>
            <pc:docMk/>
            <pc:sldMk cId="502342004" sldId="272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22.050" v="467"/>
          <ac:spMkLst>
            <pc:docMk/>
            <pc:sldMk cId="502342004" sldId="272"/>
            <ac:spMk id="10" creationId="{9D20A090-DA62-B2C5-1664-9F074EA48719}"/>
          </ac:spMkLst>
        </pc:spChg>
        <pc:spChg chg="add mod">
          <ac:chgData name="이 호진" userId="e7b51f9e24c37788" providerId="LiveId" clId="{67DBA1CF-03FD-4CDD-A72A-29DE55127D6C}" dt="2022-05-26T10:39:22.050" v="467"/>
          <ac:spMkLst>
            <pc:docMk/>
            <pc:sldMk cId="502342004" sldId="272"/>
            <ac:spMk id="11" creationId="{8A6B2F82-2DC3-24DD-36FE-FE814898BDE1}"/>
          </ac:spMkLst>
        </pc:spChg>
        <pc:spChg chg="add mod">
          <ac:chgData name="이 호진" userId="e7b51f9e24c37788" providerId="LiveId" clId="{67DBA1CF-03FD-4CDD-A72A-29DE55127D6C}" dt="2022-05-26T10:39:22.050" v="467"/>
          <ac:spMkLst>
            <pc:docMk/>
            <pc:sldMk cId="502342004" sldId="272"/>
            <ac:spMk id="12" creationId="{17EC2165-06B1-7B96-B5E8-2D1EE1B88FFC}"/>
          </ac:spMkLst>
        </pc:spChg>
        <pc:spChg chg="add mod">
          <ac:chgData name="이 호진" userId="e7b51f9e24c37788" providerId="LiveId" clId="{67DBA1CF-03FD-4CDD-A72A-29DE55127D6C}" dt="2022-05-26T10:58:59.472" v="631"/>
          <ac:spMkLst>
            <pc:docMk/>
            <pc:sldMk cId="502342004" sldId="272"/>
            <ac:spMk id="13" creationId="{D21F8DEA-0CA5-3CAC-4106-B92BD1F53870}"/>
          </ac:spMkLst>
        </pc:spChg>
        <pc:picChg chg="del">
          <ac:chgData name="이 호진" userId="e7b51f9e24c37788" providerId="LiveId" clId="{67DBA1CF-03FD-4CDD-A72A-29DE55127D6C}" dt="2022-05-13T18:06:08.201" v="314" actId="21"/>
          <ac:picMkLst>
            <pc:docMk/>
            <pc:sldMk cId="502342004" sldId="272"/>
            <ac:picMk id="3" creationId="{93AB5187-DD9E-49B3-92FB-64996EE55273}"/>
          </ac:picMkLst>
        </pc:picChg>
        <pc:picChg chg="add mod">
          <ac:chgData name="이 호진" userId="e7b51f9e24c37788" providerId="LiveId" clId="{67DBA1CF-03FD-4CDD-A72A-29DE55127D6C}" dt="2022-05-26T10:59:09.842" v="637" actId="14100"/>
          <ac:picMkLst>
            <pc:docMk/>
            <pc:sldMk cId="502342004" sldId="272"/>
            <ac:picMk id="14" creationId="{64B05277-68C3-F514-4DB3-04608D5C0CBF}"/>
          </ac:picMkLst>
        </pc:picChg>
        <pc:picChg chg="add mod">
          <ac:chgData name="이 호진" userId="e7b51f9e24c37788" providerId="LiveId" clId="{67DBA1CF-03FD-4CDD-A72A-29DE55127D6C}" dt="2022-05-26T10:59:20.733" v="642" actId="1076"/>
          <ac:picMkLst>
            <pc:docMk/>
            <pc:sldMk cId="502342004" sldId="272"/>
            <ac:picMk id="15" creationId="{2209BCDB-E80A-09A4-F24D-0EFB08B961F1}"/>
          </ac:picMkLst>
        </pc:picChg>
      </pc:sldChg>
      <pc:sldChg chg="del">
        <pc:chgData name="이 호진" userId="e7b51f9e24c37788" providerId="LiveId" clId="{67DBA1CF-03FD-4CDD-A72A-29DE55127D6C}" dt="2022-05-13T18:14:02.915" v="364" actId="47"/>
        <pc:sldMkLst>
          <pc:docMk/>
          <pc:sldMk cId="3428304916" sldId="273"/>
        </pc:sldMkLst>
      </pc:sldChg>
      <pc:sldChg chg="del">
        <pc:chgData name="이 호진" userId="e7b51f9e24c37788" providerId="LiveId" clId="{67DBA1CF-03FD-4CDD-A72A-29DE55127D6C}" dt="2022-05-13T18:14:04.846" v="365" actId="47"/>
        <pc:sldMkLst>
          <pc:docMk/>
          <pc:sldMk cId="574547774" sldId="274"/>
        </pc:sldMkLst>
      </pc:sldChg>
      <pc:sldChg chg="addSp delSp modSp del mod">
        <pc:chgData name="이 호진" userId="e7b51f9e24c37788" providerId="LiveId" clId="{67DBA1CF-03FD-4CDD-A72A-29DE55127D6C}" dt="2022-05-26T10:58:38.953" v="626" actId="47"/>
        <pc:sldMkLst>
          <pc:docMk/>
          <pc:sldMk cId="2820061517" sldId="275"/>
        </pc:sldMkLst>
        <pc:spChg chg="del">
          <ac:chgData name="이 호진" userId="e7b51f9e24c37788" providerId="LiveId" clId="{67DBA1CF-03FD-4CDD-A72A-29DE55127D6C}" dt="2022-05-26T10:39:30.678" v="470" actId="478"/>
          <ac:spMkLst>
            <pc:docMk/>
            <pc:sldMk cId="2820061517" sldId="275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30.678" v="470" actId="478"/>
          <ac:spMkLst>
            <pc:docMk/>
            <pc:sldMk cId="2820061517" sldId="275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30.678" v="470" actId="478"/>
          <ac:spMkLst>
            <pc:docMk/>
            <pc:sldMk cId="2820061517" sldId="275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30.678" v="470" actId="478"/>
          <ac:spMkLst>
            <pc:docMk/>
            <pc:sldMk cId="2820061517" sldId="275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31.133" v="471"/>
          <ac:spMkLst>
            <pc:docMk/>
            <pc:sldMk cId="2820061517" sldId="275"/>
            <ac:spMk id="10" creationId="{77711796-A914-9E94-5582-E9EC1F8D184F}"/>
          </ac:spMkLst>
        </pc:spChg>
        <pc:spChg chg="add mod">
          <ac:chgData name="이 호진" userId="e7b51f9e24c37788" providerId="LiveId" clId="{67DBA1CF-03FD-4CDD-A72A-29DE55127D6C}" dt="2022-05-26T10:39:31.133" v="471"/>
          <ac:spMkLst>
            <pc:docMk/>
            <pc:sldMk cId="2820061517" sldId="275"/>
            <ac:spMk id="11" creationId="{D6A6CE06-0AA1-D017-293E-B3CF58689901}"/>
          </ac:spMkLst>
        </pc:spChg>
        <pc:spChg chg="add mod">
          <ac:chgData name="이 호진" userId="e7b51f9e24c37788" providerId="LiveId" clId="{67DBA1CF-03FD-4CDD-A72A-29DE55127D6C}" dt="2022-05-26T10:39:31.133" v="471"/>
          <ac:spMkLst>
            <pc:docMk/>
            <pc:sldMk cId="2820061517" sldId="275"/>
            <ac:spMk id="12" creationId="{2631D035-B2F1-C4C0-498A-1E289E28AD63}"/>
          </ac:spMkLst>
        </pc:spChg>
        <pc:spChg chg="add mod">
          <ac:chgData name="이 호진" userId="e7b51f9e24c37788" providerId="LiveId" clId="{67DBA1CF-03FD-4CDD-A72A-29DE55127D6C}" dt="2022-05-26T10:39:31.133" v="471"/>
          <ac:spMkLst>
            <pc:docMk/>
            <pc:sldMk cId="2820061517" sldId="275"/>
            <ac:spMk id="13" creationId="{B3305668-5E70-F79E-C6D4-9BE4C1B38FF7}"/>
          </ac:spMkLst>
        </pc:spChg>
      </pc:sldChg>
      <pc:sldChg chg="addSp delSp modSp del mod ord">
        <pc:chgData name="이 호진" userId="e7b51f9e24c37788" providerId="LiveId" clId="{67DBA1CF-03FD-4CDD-A72A-29DE55127D6C}" dt="2022-05-26T11:24:39.392" v="696" actId="47"/>
        <pc:sldMkLst>
          <pc:docMk/>
          <pc:sldMk cId="2644920547" sldId="276"/>
        </pc:sldMkLst>
        <pc:spChg chg="del">
          <ac:chgData name="이 호진" userId="e7b51f9e24c37788" providerId="LiveId" clId="{67DBA1CF-03FD-4CDD-A72A-29DE55127D6C}" dt="2022-05-26T10:39:35.327" v="472" actId="478"/>
          <ac:spMkLst>
            <pc:docMk/>
            <pc:sldMk cId="2644920547" sldId="276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35.327" v="472" actId="478"/>
          <ac:spMkLst>
            <pc:docMk/>
            <pc:sldMk cId="2644920547" sldId="276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35.327" v="472" actId="478"/>
          <ac:spMkLst>
            <pc:docMk/>
            <pc:sldMk cId="2644920547" sldId="276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35.327" v="472" actId="478"/>
          <ac:spMkLst>
            <pc:docMk/>
            <pc:sldMk cId="2644920547" sldId="276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35.769" v="473"/>
          <ac:spMkLst>
            <pc:docMk/>
            <pc:sldMk cId="2644920547" sldId="276"/>
            <ac:spMk id="10" creationId="{0A06E1A1-2A2F-32AB-A622-490330262347}"/>
          </ac:spMkLst>
        </pc:spChg>
        <pc:spChg chg="add mod">
          <ac:chgData name="이 호진" userId="e7b51f9e24c37788" providerId="LiveId" clId="{67DBA1CF-03FD-4CDD-A72A-29DE55127D6C}" dt="2022-05-26T10:39:35.769" v="473"/>
          <ac:spMkLst>
            <pc:docMk/>
            <pc:sldMk cId="2644920547" sldId="276"/>
            <ac:spMk id="11" creationId="{485E0DC5-3FBC-B446-5A06-7F018E96D36F}"/>
          </ac:spMkLst>
        </pc:spChg>
        <pc:spChg chg="add mod">
          <ac:chgData name="이 호진" userId="e7b51f9e24c37788" providerId="LiveId" clId="{67DBA1CF-03FD-4CDD-A72A-29DE55127D6C}" dt="2022-05-26T10:39:35.769" v="473"/>
          <ac:spMkLst>
            <pc:docMk/>
            <pc:sldMk cId="2644920547" sldId="276"/>
            <ac:spMk id="12" creationId="{A435886D-05C0-84EC-50D7-BE8CCC44CC97}"/>
          </ac:spMkLst>
        </pc:spChg>
        <pc:spChg chg="add mod">
          <ac:chgData name="이 호진" userId="e7b51f9e24c37788" providerId="LiveId" clId="{67DBA1CF-03FD-4CDD-A72A-29DE55127D6C}" dt="2022-05-26T10:39:35.769" v="473"/>
          <ac:spMkLst>
            <pc:docMk/>
            <pc:sldMk cId="2644920547" sldId="276"/>
            <ac:spMk id="13" creationId="{7F1EF7F3-CE60-318E-498C-093B94924B4B}"/>
          </ac:spMkLst>
        </pc:spChg>
        <pc:picChg chg="del">
          <ac:chgData name="이 호진" userId="e7b51f9e24c37788" providerId="LiveId" clId="{67DBA1CF-03FD-4CDD-A72A-29DE55127D6C}" dt="2022-05-26T10:59:04.617" v="634" actId="21"/>
          <ac:picMkLst>
            <pc:docMk/>
            <pc:sldMk cId="2644920547" sldId="276"/>
            <ac:picMk id="3" creationId="{6D0B0608-1134-498B-A262-75F54AC77BFF}"/>
          </ac:picMkLst>
        </pc:picChg>
      </pc:sldChg>
      <pc:sldChg chg="addSp delSp modSp mod ord">
        <pc:chgData name="이 호진" userId="e7b51f9e24c37788" providerId="LiveId" clId="{67DBA1CF-03FD-4CDD-A72A-29DE55127D6C}" dt="2022-05-26T11:23:02.585" v="695" actId="20577"/>
        <pc:sldMkLst>
          <pc:docMk/>
          <pc:sldMk cId="977334487" sldId="277"/>
        </pc:sldMkLst>
        <pc:spChg chg="del">
          <ac:chgData name="이 호진" userId="e7b51f9e24c37788" providerId="LiveId" clId="{67DBA1CF-03FD-4CDD-A72A-29DE55127D6C}" dt="2022-05-26T10:39:39.487" v="474" actId="478"/>
          <ac:spMkLst>
            <pc:docMk/>
            <pc:sldMk cId="977334487" sldId="277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39.487" v="474" actId="478"/>
          <ac:spMkLst>
            <pc:docMk/>
            <pc:sldMk cId="977334487" sldId="277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39.487" v="474" actId="478"/>
          <ac:spMkLst>
            <pc:docMk/>
            <pc:sldMk cId="977334487" sldId="277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39.487" v="474" actId="478"/>
          <ac:spMkLst>
            <pc:docMk/>
            <pc:sldMk cId="977334487" sldId="277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39.861" v="475"/>
          <ac:spMkLst>
            <pc:docMk/>
            <pc:sldMk cId="977334487" sldId="277"/>
            <ac:spMk id="10" creationId="{BF2EC30B-2B47-BA3E-B61A-0F478BCA6B2C}"/>
          </ac:spMkLst>
        </pc:spChg>
        <pc:spChg chg="add mod">
          <ac:chgData name="이 호진" userId="e7b51f9e24c37788" providerId="LiveId" clId="{67DBA1CF-03FD-4CDD-A72A-29DE55127D6C}" dt="2022-05-26T10:39:39.861" v="475"/>
          <ac:spMkLst>
            <pc:docMk/>
            <pc:sldMk cId="977334487" sldId="277"/>
            <ac:spMk id="11" creationId="{C8CB1C41-107F-2712-C29E-ED6F7AD31D28}"/>
          </ac:spMkLst>
        </pc:spChg>
        <pc:spChg chg="add mod">
          <ac:chgData name="이 호진" userId="e7b51f9e24c37788" providerId="LiveId" clId="{67DBA1CF-03FD-4CDD-A72A-29DE55127D6C}" dt="2022-05-26T10:39:39.861" v="475"/>
          <ac:spMkLst>
            <pc:docMk/>
            <pc:sldMk cId="977334487" sldId="277"/>
            <ac:spMk id="12" creationId="{75431F95-A523-5A8B-B2D0-AD79BD432D3F}"/>
          </ac:spMkLst>
        </pc:spChg>
        <pc:spChg chg="add mod">
          <ac:chgData name="이 호진" userId="e7b51f9e24c37788" providerId="LiveId" clId="{67DBA1CF-03FD-4CDD-A72A-29DE55127D6C}" dt="2022-05-26T10:39:39.861" v="475"/>
          <ac:spMkLst>
            <pc:docMk/>
            <pc:sldMk cId="977334487" sldId="277"/>
            <ac:spMk id="13" creationId="{A6D4B48F-00B2-D369-7B78-41BF24DB9C28}"/>
          </ac:spMkLst>
        </pc:spChg>
        <pc:spChg chg="add mod">
          <ac:chgData name="이 호진" userId="e7b51f9e24c37788" providerId="LiveId" clId="{67DBA1CF-03FD-4CDD-A72A-29DE55127D6C}" dt="2022-05-26T11:22:05.010" v="668" actId="14100"/>
          <ac:spMkLst>
            <pc:docMk/>
            <pc:sldMk cId="977334487" sldId="277"/>
            <ac:spMk id="14" creationId="{8F9CE177-70A9-F0FB-0C67-A40A0DE5A6D7}"/>
          </ac:spMkLst>
        </pc:spChg>
        <pc:spChg chg="add mod">
          <ac:chgData name="이 호진" userId="e7b51f9e24c37788" providerId="LiveId" clId="{67DBA1CF-03FD-4CDD-A72A-29DE55127D6C}" dt="2022-05-26T11:22:12.521" v="671" actId="14100"/>
          <ac:spMkLst>
            <pc:docMk/>
            <pc:sldMk cId="977334487" sldId="277"/>
            <ac:spMk id="15" creationId="{94D46329-96C2-9A3B-430F-B711A63414E3}"/>
          </ac:spMkLst>
        </pc:spChg>
        <pc:spChg chg="add mod">
          <ac:chgData name="이 호진" userId="e7b51f9e24c37788" providerId="LiveId" clId="{67DBA1CF-03FD-4CDD-A72A-29DE55127D6C}" dt="2022-05-26T11:22:28.722" v="674" actId="1076"/>
          <ac:spMkLst>
            <pc:docMk/>
            <pc:sldMk cId="977334487" sldId="277"/>
            <ac:spMk id="16" creationId="{0BE38FD9-B6B4-8DB5-C4ED-F2CC942B9F07}"/>
          </ac:spMkLst>
        </pc:spChg>
        <pc:spChg chg="add mod">
          <ac:chgData name="이 호진" userId="e7b51f9e24c37788" providerId="LiveId" clId="{67DBA1CF-03FD-4CDD-A72A-29DE55127D6C}" dt="2022-05-26T11:23:02.585" v="695" actId="20577"/>
          <ac:spMkLst>
            <pc:docMk/>
            <pc:sldMk cId="977334487" sldId="277"/>
            <ac:spMk id="17" creationId="{59793430-1C51-5804-FF22-87DE2672E79B}"/>
          </ac:spMkLst>
        </pc:spChg>
        <pc:picChg chg="del">
          <ac:chgData name="이 호진" userId="e7b51f9e24c37788" providerId="LiveId" clId="{67DBA1CF-03FD-4CDD-A72A-29DE55127D6C}" dt="2022-05-26T10:59:11.864" v="638" actId="21"/>
          <ac:picMkLst>
            <pc:docMk/>
            <pc:sldMk cId="977334487" sldId="277"/>
            <ac:picMk id="3" creationId="{44C59E45-51BD-45DC-8923-F7EB1ACEDAE4}"/>
          </ac:picMkLst>
        </pc:picChg>
      </pc:sldChg>
      <pc:sldChg chg="addSp delSp modSp del mod">
        <pc:chgData name="이 호진" userId="e7b51f9e24c37788" providerId="LiveId" clId="{67DBA1CF-03FD-4CDD-A72A-29DE55127D6C}" dt="2022-05-26T10:59:28.869" v="645" actId="47"/>
        <pc:sldMkLst>
          <pc:docMk/>
          <pc:sldMk cId="805505908" sldId="278"/>
        </pc:sldMkLst>
        <pc:spChg chg="del">
          <ac:chgData name="이 호진" userId="e7b51f9e24c37788" providerId="LiveId" clId="{67DBA1CF-03FD-4CDD-A72A-29DE55127D6C}" dt="2022-05-26T10:39:44.247" v="476" actId="478"/>
          <ac:spMkLst>
            <pc:docMk/>
            <pc:sldMk cId="805505908" sldId="278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44.247" v="476" actId="478"/>
          <ac:spMkLst>
            <pc:docMk/>
            <pc:sldMk cId="805505908" sldId="278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44.247" v="476" actId="478"/>
          <ac:spMkLst>
            <pc:docMk/>
            <pc:sldMk cId="805505908" sldId="278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44.247" v="476" actId="478"/>
          <ac:spMkLst>
            <pc:docMk/>
            <pc:sldMk cId="805505908" sldId="278"/>
            <ac:spMk id="9" creationId="{83A45F92-B082-4872-955B-C43A62ACE520}"/>
          </ac:spMkLst>
        </pc:spChg>
        <pc:spChg chg="add del mod">
          <ac:chgData name="이 호진" userId="e7b51f9e24c37788" providerId="LiveId" clId="{67DBA1CF-03FD-4CDD-A72A-29DE55127D6C}" dt="2022-05-26T10:39:54.267" v="480" actId="478"/>
          <ac:spMkLst>
            <pc:docMk/>
            <pc:sldMk cId="805505908" sldId="278"/>
            <ac:spMk id="10" creationId="{BEEED737-7EA8-9BF2-A6A7-4DE7BC410302}"/>
          </ac:spMkLst>
        </pc:spChg>
        <pc:spChg chg="add del mod">
          <ac:chgData name="이 호진" userId="e7b51f9e24c37788" providerId="LiveId" clId="{67DBA1CF-03FD-4CDD-A72A-29DE55127D6C}" dt="2022-05-26T10:39:54.267" v="480" actId="478"/>
          <ac:spMkLst>
            <pc:docMk/>
            <pc:sldMk cId="805505908" sldId="278"/>
            <ac:spMk id="11" creationId="{551F9546-ED6B-59CB-D757-FD61A36F163E}"/>
          </ac:spMkLst>
        </pc:spChg>
        <pc:spChg chg="add del mod">
          <ac:chgData name="이 호진" userId="e7b51f9e24c37788" providerId="LiveId" clId="{67DBA1CF-03FD-4CDD-A72A-29DE55127D6C}" dt="2022-05-26T10:39:54.267" v="480" actId="478"/>
          <ac:spMkLst>
            <pc:docMk/>
            <pc:sldMk cId="805505908" sldId="278"/>
            <ac:spMk id="12" creationId="{7F3978C7-4206-257B-43FC-BE1FD97B44CD}"/>
          </ac:spMkLst>
        </pc:spChg>
        <pc:spChg chg="add del mod">
          <ac:chgData name="이 호진" userId="e7b51f9e24c37788" providerId="LiveId" clId="{67DBA1CF-03FD-4CDD-A72A-29DE55127D6C}" dt="2022-05-26T10:39:54.267" v="480" actId="478"/>
          <ac:spMkLst>
            <pc:docMk/>
            <pc:sldMk cId="805505908" sldId="278"/>
            <ac:spMk id="13" creationId="{DC5C3407-1C11-B0FF-92F6-145032C79537}"/>
          </ac:spMkLst>
        </pc:spChg>
        <pc:spChg chg="add mod">
          <ac:chgData name="이 호진" userId="e7b51f9e24c37788" providerId="LiveId" clId="{67DBA1CF-03FD-4CDD-A72A-29DE55127D6C}" dt="2022-05-26T10:39:54.684" v="481"/>
          <ac:spMkLst>
            <pc:docMk/>
            <pc:sldMk cId="805505908" sldId="278"/>
            <ac:spMk id="14" creationId="{02FB3B24-AF8B-51D1-1D1D-C787A1BEF95F}"/>
          </ac:spMkLst>
        </pc:spChg>
        <pc:spChg chg="add mod">
          <ac:chgData name="이 호진" userId="e7b51f9e24c37788" providerId="LiveId" clId="{67DBA1CF-03FD-4CDD-A72A-29DE55127D6C}" dt="2022-05-26T10:39:54.684" v="481"/>
          <ac:spMkLst>
            <pc:docMk/>
            <pc:sldMk cId="805505908" sldId="278"/>
            <ac:spMk id="15" creationId="{5104A336-40A7-D7A4-D5FE-2F0EC8EABE86}"/>
          </ac:spMkLst>
        </pc:spChg>
        <pc:spChg chg="add mod">
          <ac:chgData name="이 호진" userId="e7b51f9e24c37788" providerId="LiveId" clId="{67DBA1CF-03FD-4CDD-A72A-29DE55127D6C}" dt="2022-05-26T10:39:54.684" v="481"/>
          <ac:spMkLst>
            <pc:docMk/>
            <pc:sldMk cId="805505908" sldId="278"/>
            <ac:spMk id="16" creationId="{281E8330-69DC-ABB7-055C-1175206903C2}"/>
          </ac:spMkLst>
        </pc:spChg>
        <pc:spChg chg="add mod">
          <ac:chgData name="이 호진" userId="e7b51f9e24c37788" providerId="LiveId" clId="{67DBA1CF-03FD-4CDD-A72A-29DE55127D6C}" dt="2022-05-26T10:39:54.684" v="481"/>
          <ac:spMkLst>
            <pc:docMk/>
            <pc:sldMk cId="805505908" sldId="278"/>
            <ac:spMk id="17" creationId="{ED80CA37-DECF-B4F2-2EFF-3EDFD5A83090}"/>
          </ac:spMkLst>
        </pc:spChg>
      </pc:sldChg>
      <pc:sldChg chg="addSp delSp modSp del mod">
        <pc:chgData name="이 호진" userId="e7b51f9e24c37788" providerId="LiveId" clId="{67DBA1CF-03FD-4CDD-A72A-29DE55127D6C}" dt="2022-05-26T10:59:30.652" v="646" actId="47"/>
        <pc:sldMkLst>
          <pc:docMk/>
          <pc:sldMk cId="2339838549" sldId="279"/>
        </pc:sldMkLst>
        <pc:spChg chg="del">
          <ac:chgData name="이 호진" userId="e7b51f9e24c37788" providerId="LiveId" clId="{67DBA1CF-03FD-4CDD-A72A-29DE55127D6C}" dt="2022-05-26T10:39:49.091" v="478" actId="478"/>
          <ac:spMkLst>
            <pc:docMk/>
            <pc:sldMk cId="2339838549" sldId="279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49.091" v="478" actId="478"/>
          <ac:spMkLst>
            <pc:docMk/>
            <pc:sldMk cId="2339838549" sldId="279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49.091" v="478" actId="478"/>
          <ac:spMkLst>
            <pc:docMk/>
            <pc:sldMk cId="2339838549" sldId="279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49.091" v="478" actId="478"/>
          <ac:spMkLst>
            <pc:docMk/>
            <pc:sldMk cId="2339838549" sldId="279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49.448" v="479"/>
          <ac:spMkLst>
            <pc:docMk/>
            <pc:sldMk cId="2339838549" sldId="279"/>
            <ac:spMk id="10" creationId="{08E0D037-52AF-F551-E742-1C2DF6412F78}"/>
          </ac:spMkLst>
        </pc:spChg>
        <pc:spChg chg="add mod">
          <ac:chgData name="이 호진" userId="e7b51f9e24c37788" providerId="LiveId" clId="{67DBA1CF-03FD-4CDD-A72A-29DE55127D6C}" dt="2022-05-26T10:39:49.448" v="479"/>
          <ac:spMkLst>
            <pc:docMk/>
            <pc:sldMk cId="2339838549" sldId="279"/>
            <ac:spMk id="11" creationId="{D5F4DE0E-F4E5-F875-C34C-419C8D0CFB96}"/>
          </ac:spMkLst>
        </pc:spChg>
        <pc:spChg chg="add mod">
          <ac:chgData name="이 호진" userId="e7b51f9e24c37788" providerId="LiveId" clId="{67DBA1CF-03FD-4CDD-A72A-29DE55127D6C}" dt="2022-05-26T10:39:49.448" v="479"/>
          <ac:spMkLst>
            <pc:docMk/>
            <pc:sldMk cId="2339838549" sldId="279"/>
            <ac:spMk id="12" creationId="{CC91CEFF-48FB-15E3-7F6C-C777ACC03762}"/>
          </ac:spMkLst>
        </pc:spChg>
        <pc:spChg chg="add mod">
          <ac:chgData name="이 호진" userId="e7b51f9e24c37788" providerId="LiveId" clId="{67DBA1CF-03FD-4CDD-A72A-29DE55127D6C}" dt="2022-05-26T10:39:49.448" v="479"/>
          <ac:spMkLst>
            <pc:docMk/>
            <pc:sldMk cId="2339838549" sldId="279"/>
            <ac:spMk id="13" creationId="{7737E970-6A16-7D12-6940-3FEB8B6180F1}"/>
          </ac:spMkLst>
        </pc:spChg>
      </pc:sldChg>
      <pc:sldChg chg="addSp delSp modSp mod ord">
        <pc:chgData name="이 호진" userId="e7b51f9e24c37788" providerId="LiveId" clId="{67DBA1CF-03FD-4CDD-A72A-29DE55127D6C}" dt="2022-05-26T10:59:35.258" v="648"/>
        <pc:sldMkLst>
          <pc:docMk/>
          <pc:sldMk cId="1326448556" sldId="280"/>
        </pc:sldMkLst>
        <pc:spChg chg="add mod">
          <ac:chgData name="이 호진" userId="e7b51f9e24c37788" providerId="LiveId" clId="{67DBA1CF-03FD-4CDD-A72A-29DE55127D6C}" dt="2022-05-14T08:52:05.270" v="404" actId="255"/>
          <ac:spMkLst>
            <pc:docMk/>
            <pc:sldMk cId="1326448556" sldId="280"/>
            <ac:spMk id="2" creationId="{05C511A7-89AC-D8BA-2525-7EE653C91409}"/>
          </ac:spMkLst>
        </pc:spChg>
        <pc:spChg chg="del">
          <ac:chgData name="이 호진" userId="e7b51f9e24c37788" providerId="LiveId" clId="{67DBA1CF-03FD-4CDD-A72A-29DE55127D6C}" dt="2022-05-26T10:40:01.125" v="482" actId="478"/>
          <ac:spMkLst>
            <pc:docMk/>
            <pc:sldMk cId="1326448556" sldId="280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40:01.125" v="482" actId="478"/>
          <ac:spMkLst>
            <pc:docMk/>
            <pc:sldMk cId="1326448556" sldId="280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40:01.125" v="482" actId="478"/>
          <ac:spMkLst>
            <pc:docMk/>
            <pc:sldMk cId="1326448556" sldId="280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40:01.125" v="482" actId="478"/>
          <ac:spMkLst>
            <pc:docMk/>
            <pc:sldMk cId="1326448556" sldId="280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40:01.515" v="483"/>
          <ac:spMkLst>
            <pc:docMk/>
            <pc:sldMk cId="1326448556" sldId="280"/>
            <ac:spMk id="10" creationId="{A30DFA48-B0DF-41C3-13F1-AC95619ADA2D}"/>
          </ac:spMkLst>
        </pc:spChg>
        <pc:spChg chg="add mod">
          <ac:chgData name="이 호진" userId="e7b51f9e24c37788" providerId="LiveId" clId="{67DBA1CF-03FD-4CDD-A72A-29DE55127D6C}" dt="2022-05-26T10:40:01.515" v="483"/>
          <ac:spMkLst>
            <pc:docMk/>
            <pc:sldMk cId="1326448556" sldId="280"/>
            <ac:spMk id="11" creationId="{885434EC-67EF-1943-A342-AEEB8FDD8C10}"/>
          </ac:spMkLst>
        </pc:spChg>
        <pc:spChg chg="add mod">
          <ac:chgData name="이 호진" userId="e7b51f9e24c37788" providerId="LiveId" clId="{67DBA1CF-03FD-4CDD-A72A-29DE55127D6C}" dt="2022-05-26T10:40:01.515" v="483"/>
          <ac:spMkLst>
            <pc:docMk/>
            <pc:sldMk cId="1326448556" sldId="280"/>
            <ac:spMk id="12" creationId="{B24ABC1F-8732-1BC0-8BCB-6425815E37F3}"/>
          </ac:spMkLst>
        </pc:spChg>
        <pc:spChg chg="add mod">
          <ac:chgData name="이 호진" userId="e7b51f9e24c37788" providerId="LiveId" clId="{67DBA1CF-03FD-4CDD-A72A-29DE55127D6C}" dt="2022-05-26T10:40:01.515" v="483"/>
          <ac:spMkLst>
            <pc:docMk/>
            <pc:sldMk cId="1326448556" sldId="280"/>
            <ac:spMk id="13" creationId="{50D0D67B-4292-AC7F-54CC-2D6F596F169E}"/>
          </ac:spMkLst>
        </pc:spChg>
        <pc:picChg chg="add mod">
          <ac:chgData name="이 호진" userId="e7b51f9e24c37788" providerId="LiveId" clId="{67DBA1CF-03FD-4CDD-A72A-29DE55127D6C}" dt="2022-05-14T08:52:11.980" v="406" actId="1076"/>
          <ac:picMkLst>
            <pc:docMk/>
            <pc:sldMk cId="1326448556" sldId="280"/>
            <ac:picMk id="1026" creationId="{9EB6CE5C-9A2F-69FF-052C-BE23EE99B598}"/>
          </ac:picMkLst>
        </pc:picChg>
      </pc:sldChg>
      <pc:sldChg chg="addSp delSp modSp del mod ord">
        <pc:chgData name="이 호진" userId="e7b51f9e24c37788" providerId="LiveId" clId="{67DBA1CF-03FD-4CDD-A72A-29DE55127D6C}" dt="2022-05-26T11:22:19.281" v="672" actId="47"/>
        <pc:sldMkLst>
          <pc:docMk/>
          <pc:sldMk cId="4166844536" sldId="281"/>
        </pc:sldMkLst>
        <pc:spChg chg="del">
          <ac:chgData name="이 호진" userId="e7b51f9e24c37788" providerId="LiveId" clId="{67DBA1CF-03FD-4CDD-A72A-29DE55127D6C}" dt="2022-05-26T10:40:12.142" v="486" actId="478"/>
          <ac:spMkLst>
            <pc:docMk/>
            <pc:sldMk cId="4166844536" sldId="281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40:12.142" v="486" actId="478"/>
          <ac:spMkLst>
            <pc:docMk/>
            <pc:sldMk cId="4166844536" sldId="281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40:12.142" v="486" actId="478"/>
          <ac:spMkLst>
            <pc:docMk/>
            <pc:sldMk cId="4166844536" sldId="281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40:12.142" v="486" actId="478"/>
          <ac:spMkLst>
            <pc:docMk/>
            <pc:sldMk cId="4166844536" sldId="281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14T08:53:04.350" v="418" actId="14100"/>
          <ac:spMkLst>
            <pc:docMk/>
            <pc:sldMk cId="4166844536" sldId="281"/>
            <ac:spMk id="10" creationId="{0A9F347D-E34F-D7F1-84CD-C1125EF036E9}"/>
          </ac:spMkLst>
        </pc:spChg>
        <pc:spChg chg="add mod">
          <ac:chgData name="이 호진" userId="e7b51f9e24c37788" providerId="LiveId" clId="{67DBA1CF-03FD-4CDD-A72A-29DE55127D6C}" dt="2022-05-14T08:53:07.444" v="419" actId="1076"/>
          <ac:spMkLst>
            <pc:docMk/>
            <pc:sldMk cId="4166844536" sldId="281"/>
            <ac:spMk id="11" creationId="{670E6372-D4CD-C3F3-588F-7B7727908A1D}"/>
          </ac:spMkLst>
        </pc:spChg>
        <pc:spChg chg="add mod">
          <ac:chgData name="이 호진" userId="e7b51f9e24c37788" providerId="LiveId" clId="{67DBA1CF-03FD-4CDD-A72A-29DE55127D6C}" dt="2022-05-26T10:40:12.521" v="487"/>
          <ac:spMkLst>
            <pc:docMk/>
            <pc:sldMk cId="4166844536" sldId="281"/>
            <ac:spMk id="12" creationId="{BC2FA7A2-A5E1-C028-04C9-0266510BA5C3}"/>
          </ac:spMkLst>
        </pc:spChg>
        <pc:spChg chg="add mod">
          <ac:chgData name="이 호진" userId="e7b51f9e24c37788" providerId="LiveId" clId="{67DBA1CF-03FD-4CDD-A72A-29DE55127D6C}" dt="2022-05-26T10:40:12.521" v="487"/>
          <ac:spMkLst>
            <pc:docMk/>
            <pc:sldMk cId="4166844536" sldId="281"/>
            <ac:spMk id="13" creationId="{5F0B6E87-833B-1E2F-619E-6D47927DEBA2}"/>
          </ac:spMkLst>
        </pc:spChg>
        <pc:spChg chg="add mod">
          <ac:chgData name="이 호진" userId="e7b51f9e24c37788" providerId="LiveId" clId="{67DBA1CF-03FD-4CDD-A72A-29DE55127D6C}" dt="2022-05-26T10:40:12.521" v="487"/>
          <ac:spMkLst>
            <pc:docMk/>
            <pc:sldMk cId="4166844536" sldId="281"/>
            <ac:spMk id="14" creationId="{BC3AD378-2D0D-EB2A-C284-CC3AA0FDD00F}"/>
          </ac:spMkLst>
        </pc:spChg>
        <pc:spChg chg="add mod">
          <ac:chgData name="이 호진" userId="e7b51f9e24c37788" providerId="LiveId" clId="{67DBA1CF-03FD-4CDD-A72A-29DE55127D6C}" dt="2022-05-26T10:40:12.521" v="487"/>
          <ac:spMkLst>
            <pc:docMk/>
            <pc:sldMk cId="4166844536" sldId="281"/>
            <ac:spMk id="15" creationId="{6CFB93A7-715E-8C0B-E082-6D8384BF9E9F}"/>
          </ac:spMkLst>
        </pc:spChg>
      </pc:sldChg>
      <pc:sldChg chg="addSp delSp modSp del mod ord">
        <pc:chgData name="이 호진" userId="e7b51f9e24c37788" providerId="LiveId" clId="{67DBA1CF-03FD-4CDD-A72A-29DE55127D6C}" dt="2022-05-26T11:24:39.392" v="696" actId="47"/>
        <pc:sldMkLst>
          <pc:docMk/>
          <pc:sldMk cId="505246555" sldId="282"/>
        </pc:sldMkLst>
        <pc:spChg chg="del">
          <ac:chgData name="이 호진" userId="e7b51f9e24c37788" providerId="LiveId" clId="{67DBA1CF-03FD-4CDD-A72A-29DE55127D6C}" dt="2022-05-26T10:40:06.278" v="484" actId="478"/>
          <ac:spMkLst>
            <pc:docMk/>
            <pc:sldMk cId="505246555" sldId="282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40:06.278" v="484" actId="478"/>
          <ac:spMkLst>
            <pc:docMk/>
            <pc:sldMk cId="505246555" sldId="282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40:06.278" v="484" actId="478"/>
          <ac:spMkLst>
            <pc:docMk/>
            <pc:sldMk cId="505246555" sldId="282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40:06.278" v="484" actId="478"/>
          <ac:spMkLst>
            <pc:docMk/>
            <pc:sldMk cId="505246555" sldId="282"/>
            <ac:spMk id="9" creationId="{83A45F92-B082-4872-955B-C43A62ACE520}"/>
          </ac:spMkLst>
        </pc:spChg>
        <pc:spChg chg="add del mod">
          <ac:chgData name="이 호진" userId="e7b51f9e24c37788" providerId="LiveId" clId="{67DBA1CF-03FD-4CDD-A72A-29DE55127D6C}" dt="2022-05-26T11:07:05.583" v="658" actId="478"/>
          <ac:spMkLst>
            <pc:docMk/>
            <pc:sldMk cId="505246555" sldId="282"/>
            <ac:spMk id="10" creationId="{09AEF6AE-B246-CE0C-F171-8A32170B00ED}"/>
          </ac:spMkLst>
        </pc:spChg>
        <pc:spChg chg="add mod">
          <ac:chgData name="이 호진" userId="e7b51f9e24c37788" providerId="LiveId" clId="{67DBA1CF-03FD-4CDD-A72A-29DE55127D6C}" dt="2022-05-26T10:40:06.649" v="485"/>
          <ac:spMkLst>
            <pc:docMk/>
            <pc:sldMk cId="505246555" sldId="282"/>
            <ac:spMk id="11" creationId="{061E1478-2D58-D804-ECB6-694DBE6FD388}"/>
          </ac:spMkLst>
        </pc:spChg>
        <pc:spChg chg="add mod">
          <ac:chgData name="이 호진" userId="e7b51f9e24c37788" providerId="LiveId" clId="{67DBA1CF-03FD-4CDD-A72A-29DE55127D6C}" dt="2022-05-26T10:40:06.649" v="485"/>
          <ac:spMkLst>
            <pc:docMk/>
            <pc:sldMk cId="505246555" sldId="282"/>
            <ac:spMk id="12" creationId="{3830710F-5F32-7209-10D2-28C06B822EA3}"/>
          </ac:spMkLst>
        </pc:spChg>
        <pc:spChg chg="add mod">
          <ac:chgData name="이 호진" userId="e7b51f9e24c37788" providerId="LiveId" clId="{67DBA1CF-03FD-4CDD-A72A-29DE55127D6C}" dt="2022-05-26T10:40:06.649" v="485"/>
          <ac:spMkLst>
            <pc:docMk/>
            <pc:sldMk cId="505246555" sldId="282"/>
            <ac:spMk id="13" creationId="{1211AAE6-BAC6-5B7C-B0BC-6921D7C55399}"/>
          </ac:spMkLst>
        </pc:spChg>
        <pc:spChg chg="add mod">
          <ac:chgData name="이 호진" userId="e7b51f9e24c37788" providerId="LiveId" clId="{67DBA1CF-03FD-4CDD-A72A-29DE55127D6C}" dt="2022-05-26T10:40:06.649" v="485"/>
          <ac:spMkLst>
            <pc:docMk/>
            <pc:sldMk cId="505246555" sldId="282"/>
            <ac:spMk id="14" creationId="{78765293-3ABD-8AF7-B6AC-3402F3A99479}"/>
          </ac:spMkLst>
        </pc:spChg>
      </pc:sldChg>
      <pc:sldChg chg="addSp delSp modSp mod ord">
        <pc:chgData name="이 호진" userId="e7b51f9e24c37788" providerId="LiveId" clId="{67DBA1CF-03FD-4CDD-A72A-29DE55127D6C}" dt="2022-05-26T10:39:03.346" v="460"/>
        <pc:sldMkLst>
          <pc:docMk/>
          <pc:sldMk cId="3844722786" sldId="283"/>
        </pc:sldMkLst>
        <pc:spChg chg="add mod">
          <ac:chgData name="이 호진" userId="e7b51f9e24c37788" providerId="LiveId" clId="{67DBA1CF-03FD-4CDD-A72A-29DE55127D6C}" dt="2022-05-13T18:05:14.967" v="284" actId="14100"/>
          <ac:spMkLst>
            <pc:docMk/>
            <pc:sldMk cId="3844722786" sldId="283"/>
            <ac:spMk id="2" creationId="{4708F76C-3177-B422-1D8F-EDE461DC6CE4}"/>
          </ac:spMkLst>
        </pc:spChg>
        <pc:spChg chg="del">
          <ac:chgData name="이 호진" userId="e7b51f9e24c37788" providerId="LiveId" clId="{67DBA1CF-03FD-4CDD-A72A-29DE55127D6C}" dt="2022-05-26T10:39:02.867" v="459" actId="478"/>
          <ac:spMkLst>
            <pc:docMk/>
            <pc:sldMk cId="3844722786" sldId="283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9:02.867" v="459" actId="478"/>
          <ac:spMkLst>
            <pc:docMk/>
            <pc:sldMk cId="3844722786" sldId="283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9:02.867" v="459" actId="478"/>
          <ac:spMkLst>
            <pc:docMk/>
            <pc:sldMk cId="3844722786" sldId="283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9:02.867" v="459" actId="478"/>
          <ac:spMkLst>
            <pc:docMk/>
            <pc:sldMk cId="3844722786" sldId="283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9:03.346" v="460"/>
          <ac:spMkLst>
            <pc:docMk/>
            <pc:sldMk cId="3844722786" sldId="283"/>
            <ac:spMk id="11" creationId="{6124DFC3-9FD7-592D-9A0C-5029C0F1133A}"/>
          </ac:spMkLst>
        </pc:spChg>
        <pc:spChg chg="add mod">
          <ac:chgData name="이 호진" userId="e7b51f9e24c37788" providerId="LiveId" clId="{67DBA1CF-03FD-4CDD-A72A-29DE55127D6C}" dt="2022-05-26T10:39:03.346" v="460"/>
          <ac:spMkLst>
            <pc:docMk/>
            <pc:sldMk cId="3844722786" sldId="283"/>
            <ac:spMk id="12" creationId="{4A82EF59-C4A9-109E-08A4-A7C0FDFE4103}"/>
          </ac:spMkLst>
        </pc:spChg>
        <pc:spChg chg="add mod">
          <ac:chgData name="이 호진" userId="e7b51f9e24c37788" providerId="LiveId" clId="{67DBA1CF-03FD-4CDD-A72A-29DE55127D6C}" dt="2022-05-26T10:39:03.346" v="460"/>
          <ac:spMkLst>
            <pc:docMk/>
            <pc:sldMk cId="3844722786" sldId="283"/>
            <ac:spMk id="13" creationId="{ACDE8A4F-B7FB-FB98-B2EC-B6A3B92570F0}"/>
          </ac:spMkLst>
        </pc:spChg>
        <pc:spChg chg="add mod">
          <ac:chgData name="이 호진" userId="e7b51f9e24c37788" providerId="LiveId" clId="{67DBA1CF-03FD-4CDD-A72A-29DE55127D6C}" dt="2022-05-26T10:39:03.346" v="460"/>
          <ac:spMkLst>
            <pc:docMk/>
            <pc:sldMk cId="3844722786" sldId="283"/>
            <ac:spMk id="14" creationId="{D6ECCF2B-F082-0BEF-3BE4-3010B3502635}"/>
          </ac:spMkLst>
        </pc:spChg>
        <pc:picChg chg="add mod">
          <ac:chgData name="이 호진" userId="e7b51f9e24c37788" providerId="LiveId" clId="{67DBA1CF-03FD-4CDD-A72A-29DE55127D6C}" dt="2022-05-13T18:05:19.421" v="287" actId="1076"/>
          <ac:picMkLst>
            <pc:docMk/>
            <pc:sldMk cId="3844722786" sldId="283"/>
            <ac:picMk id="10" creationId="{749D076B-2DE6-0932-F571-F1F8EA67113D}"/>
          </ac:picMkLst>
        </pc:picChg>
      </pc:sldChg>
      <pc:sldChg chg="addSp delSp modSp mod ord">
        <pc:chgData name="이 호진" userId="e7b51f9e24c37788" providerId="LiveId" clId="{67DBA1CF-03FD-4CDD-A72A-29DE55127D6C}" dt="2022-05-26T10:40:28.022" v="491" actId="1076"/>
        <pc:sldMkLst>
          <pc:docMk/>
          <pc:sldMk cId="1187845223" sldId="284"/>
        </pc:sldMkLst>
        <pc:spChg chg="add mod">
          <ac:chgData name="이 호진" userId="e7b51f9e24c37788" providerId="LiveId" clId="{67DBA1CF-03FD-4CDD-A72A-29DE55127D6C}" dt="2022-05-13T18:03:23.478" v="93" actId="1076"/>
          <ac:spMkLst>
            <pc:docMk/>
            <pc:sldMk cId="1187845223" sldId="284"/>
            <ac:spMk id="2" creationId="{705F9E30-9034-74D1-5577-9BCE2034EE3B}"/>
          </ac:spMkLst>
        </pc:spChg>
        <pc:spChg chg="add mod">
          <ac:chgData name="이 호진" userId="e7b51f9e24c37788" providerId="LiveId" clId="{67DBA1CF-03FD-4CDD-A72A-29DE55127D6C}" dt="2022-05-13T18:04:34.999" v="259" actId="255"/>
          <ac:spMkLst>
            <pc:docMk/>
            <pc:sldMk cId="1187845223" sldId="284"/>
            <ac:spMk id="3" creationId="{EA896BE6-7B4A-BC12-661F-1C309B6E23D0}"/>
          </ac:spMkLst>
        </pc:spChg>
        <pc:spChg chg="del">
          <ac:chgData name="이 호진" userId="e7b51f9e24c37788" providerId="LiveId" clId="{67DBA1CF-03FD-4CDD-A72A-29DE55127D6C}" dt="2022-05-26T10:38:48.641" v="455" actId="478"/>
          <ac:spMkLst>
            <pc:docMk/>
            <pc:sldMk cId="1187845223" sldId="284"/>
            <ac:spMk id="4" creationId="{CA2E5569-5413-4171-8D0F-A04CD8CF3F3A}"/>
          </ac:spMkLst>
        </pc:spChg>
        <pc:spChg chg="del">
          <ac:chgData name="이 호진" userId="e7b51f9e24c37788" providerId="LiveId" clId="{67DBA1CF-03FD-4CDD-A72A-29DE55127D6C}" dt="2022-05-26T10:38:48.641" v="455" actId="478"/>
          <ac:spMkLst>
            <pc:docMk/>
            <pc:sldMk cId="1187845223" sldId="284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38:48.641" v="455" actId="478"/>
          <ac:spMkLst>
            <pc:docMk/>
            <pc:sldMk cId="1187845223" sldId="284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38:48.641" v="455" actId="478"/>
          <ac:spMkLst>
            <pc:docMk/>
            <pc:sldMk cId="1187845223" sldId="284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38:49.109" v="456"/>
          <ac:spMkLst>
            <pc:docMk/>
            <pc:sldMk cId="1187845223" sldId="284"/>
            <ac:spMk id="12" creationId="{22848FB9-D2DD-B4F2-02AA-D1B73931200C}"/>
          </ac:spMkLst>
        </pc:spChg>
        <pc:spChg chg="add mod">
          <ac:chgData name="이 호진" userId="e7b51f9e24c37788" providerId="LiveId" clId="{67DBA1CF-03FD-4CDD-A72A-29DE55127D6C}" dt="2022-05-26T10:38:49.109" v="456"/>
          <ac:spMkLst>
            <pc:docMk/>
            <pc:sldMk cId="1187845223" sldId="284"/>
            <ac:spMk id="13" creationId="{10222EF2-7D62-2F0E-B6B8-1A0FBCA08A7C}"/>
          </ac:spMkLst>
        </pc:spChg>
        <pc:spChg chg="add mod">
          <ac:chgData name="이 호진" userId="e7b51f9e24c37788" providerId="LiveId" clId="{67DBA1CF-03FD-4CDD-A72A-29DE55127D6C}" dt="2022-05-26T10:38:49.109" v="456"/>
          <ac:spMkLst>
            <pc:docMk/>
            <pc:sldMk cId="1187845223" sldId="284"/>
            <ac:spMk id="14" creationId="{CDF6A232-803A-EA61-C0FA-F10A5EA2CCBB}"/>
          </ac:spMkLst>
        </pc:spChg>
        <pc:spChg chg="add mod">
          <ac:chgData name="이 호진" userId="e7b51f9e24c37788" providerId="LiveId" clId="{67DBA1CF-03FD-4CDD-A72A-29DE55127D6C}" dt="2022-05-26T10:38:49.109" v="456"/>
          <ac:spMkLst>
            <pc:docMk/>
            <pc:sldMk cId="1187845223" sldId="284"/>
            <ac:spMk id="15" creationId="{667DF773-B399-9295-498B-37C842DDA933}"/>
          </ac:spMkLst>
        </pc:spChg>
        <pc:picChg chg="add mod">
          <ac:chgData name="이 호진" userId="e7b51f9e24c37788" providerId="LiveId" clId="{67DBA1CF-03FD-4CDD-A72A-29DE55127D6C}" dt="2022-05-26T10:40:25.265" v="490" actId="1076"/>
          <ac:picMkLst>
            <pc:docMk/>
            <pc:sldMk cId="1187845223" sldId="284"/>
            <ac:picMk id="10" creationId="{8C4C5C6D-5187-A59D-6E55-65B0895E0312}"/>
          </ac:picMkLst>
        </pc:picChg>
        <pc:picChg chg="add mod">
          <ac:chgData name="이 호진" userId="e7b51f9e24c37788" providerId="LiveId" clId="{67DBA1CF-03FD-4CDD-A72A-29DE55127D6C}" dt="2022-05-26T10:40:28.022" v="491" actId="1076"/>
          <ac:picMkLst>
            <pc:docMk/>
            <pc:sldMk cId="1187845223" sldId="284"/>
            <ac:picMk id="11" creationId="{4F53ADE9-B238-44A5-42CA-C4F6D4EFC193}"/>
          </ac:picMkLst>
        </pc:picChg>
      </pc:sldChg>
      <pc:sldChg chg="modSp add mod">
        <pc:chgData name="이 호진" userId="e7b51f9e24c37788" providerId="LiveId" clId="{67DBA1CF-03FD-4CDD-A72A-29DE55127D6C}" dt="2022-05-26T10:38:40.474" v="454" actId="6549"/>
        <pc:sldMkLst>
          <pc:docMk/>
          <pc:sldMk cId="1353762887" sldId="285"/>
        </pc:sldMkLst>
        <pc:spChg chg="mod">
          <ac:chgData name="이 호진" userId="e7b51f9e24c37788" providerId="LiveId" clId="{67DBA1CF-03FD-4CDD-A72A-29DE55127D6C}" dt="2022-05-26T10:38:33.862" v="435" actId="20577"/>
          <ac:spMkLst>
            <pc:docMk/>
            <pc:sldMk cId="1353762887" sldId="285"/>
            <ac:spMk id="4" creationId="{D2CC6BDF-AAA2-19E3-670F-80797817C1DE}"/>
          </ac:spMkLst>
        </pc:spChg>
        <pc:spChg chg="mod">
          <ac:chgData name="이 호진" userId="e7b51f9e24c37788" providerId="LiveId" clId="{67DBA1CF-03FD-4CDD-A72A-29DE55127D6C}" dt="2022-05-26T10:38:40.474" v="454" actId="6549"/>
          <ac:spMkLst>
            <pc:docMk/>
            <pc:sldMk cId="1353762887" sldId="285"/>
            <ac:spMk id="5" creationId="{0281D26A-912F-DA87-0C31-047DBADFDD89}"/>
          </ac:spMkLst>
        </pc:spChg>
        <pc:spChg chg="mod">
          <ac:chgData name="이 호진" userId="e7b51f9e24c37788" providerId="LiveId" clId="{67DBA1CF-03FD-4CDD-A72A-29DE55127D6C}" dt="2022-05-13T18:01:03.030" v="46"/>
          <ac:spMkLst>
            <pc:docMk/>
            <pc:sldMk cId="1353762887" sldId="285"/>
            <ac:spMk id="7" creationId="{7CA2BC6A-8622-378D-781B-17A25B5A9C7C}"/>
          </ac:spMkLst>
        </pc:spChg>
      </pc:sldChg>
      <pc:sldChg chg="addSp delSp modSp add mod ord">
        <pc:chgData name="이 호진" userId="e7b51f9e24c37788" providerId="LiveId" clId="{67DBA1CF-03FD-4CDD-A72A-29DE55127D6C}" dt="2022-06-03T04:01:41.664" v="699" actId="207"/>
        <pc:sldMkLst>
          <pc:docMk/>
          <pc:sldMk cId="3558603482" sldId="286"/>
        </pc:sldMkLst>
        <pc:spChg chg="add mod">
          <ac:chgData name="이 호진" userId="e7b51f9e24c37788" providerId="LiveId" clId="{67DBA1CF-03FD-4CDD-A72A-29DE55127D6C}" dt="2022-05-26T10:44:05.172" v="514" actId="1076"/>
          <ac:spMkLst>
            <pc:docMk/>
            <pc:sldMk cId="3558603482" sldId="286"/>
            <ac:spMk id="3" creationId="{B5849592-183B-5A3C-51C8-98CEB92461B0}"/>
          </ac:spMkLst>
        </pc:spChg>
        <pc:spChg chg="del">
          <ac:chgData name="이 호진" userId="e7b51f9e24c37788" providerId="LiveId" clId="{67DBA1CF-03FD-4CDD-A72A-29DE55127D6C}" dt="2022-05-26T10:40:16.730" v="488" actId="478"/>
          <ac:spMkLst>
            <pc:docMk/>
            <pc:sldMk cId="3558603482" sldId="286"/>
            <ac:spMk id="4" creationId="{CA2E5569-5413-4171-8D0F-A04CD8CF3F3A}"/>
          </ac:spMkLst>
        </pc:spChg>
        <pc:spChg chg="add mod">
          <ac:chgData name="이 호진" userId="e7b51f9e24c37788" providerId="LiveId" clId="{67DBA1CF-03FD-4CDD-A72A-29DE55127D6C}" dt="2022-05-26T10:40:17.113" v="489"/>
          <ac:spMkLst>
            <pc:docMk/>
            <pc:sldMk cId="3558603482" sldId="286"/>
            <ac:spMk id="6" creationId="{15E79B56-F5B5-8A1D-F871-8A9E4AC1F013}"/>
          </ac:spMkLst>
        </pc:spChg>
        <pc:spChg chg="del">
          <ac:chgData name="이 호진" userId="e7b51f9e24c37788" providerId="LiveId" clId="{67DBA1CF-03FD-4CDD-A72A-29DE55127D6C}" dt="2022-05-26T10:40:16.730" v="488" actId="478"/>
          <ac:spMkLst>
            <pc:docMk/>
            <pc:sldMk cId="3558603482" sldId="286"/>
            <ac:spMk id="7" creationId="{C7CD30AC-AD0D-4B8A-AEFE-E34EFF8623DB}"/>
          </ac:spMkLst>
        </pc:spChg>
        <pc:spChg chg="del">
          <ac:chgData name="이 호진" userId="e7b51f9e24c37788" providerId="LiveId" clId="{67DBA1CF-03FD-4CDD-A72A-29DE55127D6C}" dt="2022-05-26T10:40:16.730" v="488" actId="478"/>
          <ac:spMkLst>
            <pc:docMk/>
            <pc:sldMk cId="3558603482" sldId="286"/>
            <ac:spMk id="8" creationId="{776324C0-CFD8-4494-B7C8-160479C94901}"/>
          </ac:spMkLst>
        </pc:spChg>
        <pc:spChg chg="del">
          <ac:chgData name="이 호진" userId="e7b51f9e24c37788" providerId="LiveId" clId="{67DBA1CF-03FD-4CDD-A72A-29DE55127D6C}" dt="2022-05-26T10:40:16.730" v="488" actId="478"/>
          <ac:spMkLst>
            <pc:docMk/>
            <pc:sldMk cId="3558603482" sldId="286"/>
            <ac:spMk id="9" creationId="{83A45F92-B082-4872-955B-C43A62ACE520}"/>
          </ac:spMkLst>
        </pc:spChg>
        <pc:spChg chg="add mod">
          <ac:chgData name="이 호진" userId="e7b51f9e24c37788" providerId="LiveId" clId="{67DBA1CF-03FD-4CDD-A72A-29DE55127D6C}" dt="2022-05-26T10:40:17.113" v="489"/>
          <ac:spMkLst>
            <pc:docMk/>
            <pc:sldMk cId="3558603482" sldId="286"/>
            <ac:spMk id="10" creationId="{24404491-F2F5-B38B-B950-C8934E3059DB}"/>
          </ac:spMkLst>
        </pc:spChg>
        <pc:spChg chg="add mod">
          <ac:chgData name="이 호진" userId="e7b51f9e24c37788" providerId="LiveId" clId="{67DBA1CF-03FD-4CDD-A72A-29DE55127D6C}" dt="2022-05-26T10:40:17.113" v="489"/>
          <ac:spMkLst>
            <pc:docMk/>
            <pc:sldMk cId="3558603482" sldId="286"/>
            <ac:spMk id="11" creationId="{A6D2066C-8924-702F-A3EB-23654BC102BA}"/>
          </ac:spMkLst>
        </pc:spChg>
        <pc:spChg chg="add mod">
          <ac:chgData name="이 호진" userId="e7b51f9e24c37788" providerId="LiveId" clId="{67DBA1CF-03FD-4CDD-A72A-29DE55127D6C}" dt="2022-05-26T10:40:17.113" v="489"/>
          <ac:spMkLst>
            <pc:docMk/>
            <pc:sldMk cId="3558603482" sldId="286"/>
            <ac:spMk id="12" creationId="{9B945FD9-733A-128B-4EA8-46A107117D8E}"/>
          </ac:spMkLst>
        </pc:spChg>
        <pc:spChg chg="add del mod">
          <ac:chgData name="이 호진" userId="e7b51f9e24c37788" providerId="LiveId" clId="{67DBA1CF-03FD-4CDD-A72A-29DE55127D6C}" dt="2022-05-26T10:44:52.010" v="525" actId="478"/>
          <ac:spMkLst>
            <pc:docMk/>
            <pc:sldMk cId="3558603482" sldId="286"/>
            <ac:spMk id="13" creationId="{DD5CFFAE-5331-2287-9E7B-2106698DBB22}"/>
          </ac:spMkLst>
        </pc:spChg>
        <pc:spChg chg="add mod">
          <ac:chgData name="이 호진" userId="e7b51f9e24c37788" providerId="LiveId" clId="{67DBA1CF-03FD-4CDD-A72A-29DE55127D6C}" dt="2022-06-03T04:01:41.664" v="699" actId="207"/>
          <ac:spMkLst>
            <pc:docMk/>
            <pc:sldMk cId="3558603482" sldId="286"/>
            <ac:spMk id="14" creationId="{0A65EDA5-4569-6D8C-E963-F0FB96C5F86D}"/>
          </ac:spMkLst>
        </pc:spChg>
        <pc:spChg chg="add mod">
          <ac:chgData name="이 호진" userId="e7b51f9e24c37788" providerId="LiveId" clId="{67DBA1CF-03FD-4CDD-A72A-29DE55127D6C}" dt="2022-05-26T10:45:46.517" v="535" actId="14100"/>
          <ac:spMkLst>
            <pc:docMk/>
            <pc:sldMk cId="3558603482" sldId="286"/>
            <ac:spMk id="16" creationId="{DF39C1F0-2CA5-9C56-50FA-E92E3A52342B}"/>
          </ac:spMkLst>
        </pc:spChg>
        <pc:picChg chg="add mod">
          <ac:chgData name="이 호진" userId="e7b51f9e24c37788" providerId="LiveId" clId="{67DBA1CF-03FD-4CDD-A72A-29DE55127D6C}" dt="2022-05-26T10:45:40.980" v="532" actId="1076"/>
          <ac:picMkLst>
            <pc:docMk/>
            <pc:sldMk cId="3558603482" sldId="286"/>
            <ac:picMk id="1026" creationId="{DA501B57-5AD4-4DFB-5ACF-842A01D6E812}"/>
          </ac:picMkLst>
        </pc:picChg>
      </pc:sldChg>
      <pc:sldChg chg="delSp add mod">
        <pc:chgData name="이 호진" userId="e7b51f9e24c37788" providerId="LiveId" clId="{67DBA1CF-03FD-4CDD-A72A-29DE55127D6C}" dt="2022-05-26T10:43:36.836" v="501" actId="478"/>
        <pc:sldMkLst>
          <pc:docMk/>
          <pc:sldMk cId="2003620392" sldId="287"/>
        </pc:sldMkLst>
        <pc:spChg chg="del">
          <ac:chgData name="이 호진" userId="e7b51f9e24c37788" providerId="LiveId" clId="{67DBA1CF-03FD-4CDD-A72A-29DE55127D6C}" dt="2022-05-26T10:43:36.836" v="501" actId="478"/>
          <ac:spMkLst>
            <pc:docMk/>
            <pc:sldMk cId="2003620392" sldId="287"/>
            <ac:spMk id="13" creationId="{DD5CFFAE-5331-2287-9E7B-2106698DBB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수동부저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부저를</a:t>
            </a:r>
            <a:r>
              <a:rPr lang="ko-KR" altLang="en-US" dirty="0"/>
              <a:t> 이용하여 </a:t>
            </a:r>
            <a:r>
              <a:rPr lang="ko-KR" altLang="en-US" dirty="0" err="1"/>
              <a:t>아두이노에서</a:t>
            </a:r>
            <a:r>
              <a:rPr lang="ko-KR" altLang="en-US" dirty="0"/>
              <a:t> 소리를 발생 시켜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6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511A7-89AC-D8BA-2525-7EE653C91409}"/>
              </a:ext>
            </a:extLst>
          </p:cNvPr>
          <p:cNvSpPr txBox="1"/>
          <p:nvPr/>
        </p:nvSpPr>
        <p:spPr>
          <a:xfrm>
            <a:off x="396688" y="813547"/>
            <a:ext cx="324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학교종</a:t>
            </a:r>
            <a:endParaRPr lang="ko-KR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6CE5C-9A2F-69FF-052C-BE23EE99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782607"/>
            <a:ext cx="6477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30DFA48-B0DF-41C3-13F1-AC95619ADA2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5434EC-67EF-1943-A342-AEEB8FDD8C1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ABC1F-8732-1BC0-8BCB-6425815E37F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0D67B-4292-AC7F-54CC-2D6F596F169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4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EC30B-2B47-BA3E-B61A-0F478BCA6B2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CB1C41-107F-2712-C29E-ED6F7AD31D2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31F95-A523-5A8B-B2D0-AD79BD432D3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4B48F-00B2-D369-7B78-41BF24DB9C2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CE177-70A9-F0FB-0C67-A40A0DE5A6D7}"/>
              </a:ext>
            </a:extLst>
          </p:cNvPr>
          <p:cNvSpPr txBox="1"/>
          <p:nvPr/>
        </p:nvSpPr>
        <p:spPr>
          <a:xfrm>
            <a:off x="316007" y="1627284"/>
            <a:ext cx="38391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// 학교종이 </a:t>
            </a:r>
            <a:r>
              <a:rPr lang="ko-KR" altLang="en-US" sz="1000" dirty="0" err="1"/>
              <a:t>땡땡땡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#define NOTE_C7  2093</a:t>
            </a:r>
          </a:p>
          <a:p>
            <a:r>
              <a:rPr lang="ko-KR" altLang="en-US" sz="1000" dirty="0"/>
              <a:t>#define NOTE_D7  2349</a:t>
            </a:r>
          </a:p>
          <a:p>
            <a:r>
              <a:rPr lang="ko-KR" altLang="en-US" sz="1000" dirty="0"/>
              <a:t>#define NOTE_E7  2637</a:t>
            </a:r>
          </a:p>
          <a:p>
            <a:r>
              <a:rPr lang="ko-KR" altLang="en-US" sz="1000" dirty="0"/>
              <a:t>#define NOTE_F7  2794</a:t>
            </a:r>
          </a:p>
          <a:p>
            <a:r>
              <a:rPr lang="ko-KR" altLang="en-US" sz="1000" dirty="0"/>
              <a:t>#define NOTE_G7  3136</a:t>
            </a:r>
          </a:p>
          <a:p>
            <a:r>
              <a:rPr lang="ko-KR" altLang="en-US" sz="1000" dirty="0"/>
              <a:t>#define NOTE_A7  3520</a:t>
            </a:r>
          </a:p>
          <a:p>
            <a:r>
              <a:rPr lang="ko-KR" altLang="en-US" sz="1000" dirty="0"/>
              <a:t>#define NOTE_B7  3951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speakerpin</a:t>
            </a:r>
            <a:r>
              <a:rPr lang="ko-KR" altLang="en-US" sz="1000" dirty="0"/>
              <a:t> = 5; //스피커가 연결된 디지털핀 설정</a:t>
            </a:r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//음계 데이터 (24개)</a:t>
            </a:r>
          </a:p>
          <a:p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melody</a:t>
            </a:r>
            <a:r>
              <a:rPr lang="ko-KR" altLang="en-US" sz="1000" dirty="0"/>
              <a:t>[] = {NOTE_G7,NOTE_G7,NOTE_A7,NOTE_A7,NOTE_G7,</a:t>
            </a:r>
          </a:p>
          <a:p>
            <a:r>
              <a:rPr lang="ko-KR" altLang="en-US" sz="1000" dirty="0"/>
              <a:t>                NOTE_G7,NOTE_E7,NOTE_G7,NOTE_G7,NOTE_E7,</a:t>
            </a:r>
          </a:p>
          <a:p>
            <a:r>
              <a:rPr lang="ko-KR" altLang="en-US" sz="1000" dirty="0"/>
              <a:t>                NOTE_E7,NOTE_D7,NOTE_G7,NOTE_G7,NOTE_A7,</a:t>
            </a:r>
          </a:p>
          <a:p>
            <a:r>
              <a:rPr lang="ko-KR" altLang="en-US" sz="1000" dirty="0"/>
              <a:t>                NOTE_A7,NOTE_G7,NOTE_G7,NOTE_E7,NOTE_G7,</a:t>
            </a:r>
          </a:p>
          <a:p>
            <a:r>
              <a:rPr lang="ko-KR" altLang="en-US" sz="1000" dirty="0"/>
              <a:t>                NOTE_E7,NOTE_D7,NOTE_E7,NOTE_C7};</a:t>
            </a:r>
          </a:p>
          <a:p>
            <a:r>
              <a:rPr lang="ko-KR" altLang="en-US" sz="1000" dirty="0"/>
              <a:t>//음의길이, 4:4분음표, 2:2분음표</a:t>
            </a:r>
          </a:p>
          <a:p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noteDurations</a:t>
            </a:r>
            <a:r>
              <a:rPr lang="ko-KR" altLang="en-US" sz="1000" dirty="0"/>
              <a:t>[] = {4,4,4,4,4,4,2,4,4,4,4,1,4,4,4,4,4,4,2,4,4,4,4,1};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46329-96C2-9A3B-430F-B711A63414E3}"/>
              </a:ext>
            </a:extLst>
          </p:cNvPr>
          <p:cNvSpPr txBox="1"/>
          <p:nvPr/>
        </p:nvSpPr>
        <p:spPr>
          <a:xfrm>
            <a:off x="4202206" y="1627284"/>
            <a:ext cx="42223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setup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}</a:t>
            </a:r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thisNote</a:t>
            </a:r>
            <a:r>
              <a:rPr lang="ko-KR" altLang="en-US" sz="1000" dirty="0"/>
              <a:t> = 0; </a:t>
            </a:r>
            <a:r>
              <a:rPr lang="ko-KR" altLang="en-US" sz="1000" dirty="0" err="1"/>
              <a:t>thisNote</a:t>
            </a:r>
            <a:r>
              <a:rPr lang="ko-KR" altLang="en-US" sz="1000" dirty="0"/>
              <a:t> &lt; 24; </a:t>
            </a:r>
            <a:r>
              <a:rPr lang="ko-KR" altLang="en-US" sz="1000" dirty="0" err="1"/>
              <a:t>thisNote</a:t>
            </a:r>
            <a:r>
              <a:rPr lang="ko-KR" altLang="en-US" sz="1000" dirty="0"/>
              <a:t>++)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noteDuration</a:t>
            </a:r>
            <a:r>
              <a:rPr lang="ko-KR" altLang="en-US" sz="1000" dirty="0"/>
              <a:t> = 1000 / </a:t>
            </a:r>
            <a:r>
              <a:rPr lang="ko-KR" altLang="en-US" sz="1000" dirty="0" err="1"/>
              <a:t>noteDurations</a:t>
            </a:r>
            <a:r>
              <a:rPr lang="ko-KR" altLang="en-US" sz="1000" dirty="0"/>
              <a:t>[</a:t>
            </a:r>
            <a:r>
              <a:rPr lang="ko-KR" altLang="en-US" sz="1000" dirty="0" err="1"/>
              <a:t>thisNote</a:t>
            </a:r>
            <a:r>
              <a:rPr lang="ko-KR" altLang="en-US" sz="1000" dirty="0"/>
              <a:t>];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tone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speakerpin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melody</a:t>
            </a:r>
            <a:r>
              <a:rPr lang="ko-KR" altLang="en-US" sz="1000" dirty="0"/>
              <a:t>[</a:t>
            </a:r>
            <a:r>
              <a:rPr lang="ko-KR" altLang="en-US" sz="1000" dirty="0" err="1"/>
              <a:t>thisNote</a:t>
            </a:r>
            <a:r>
              <a:rPr lang="ko-KR" altLang="en-US" sz="1000" dirty="0"/>
              <a:t>], </a:t>
            </a:r>
            <a:r>
              <a:rPr lang="ko-KR" altLang="en-US" sz="1000" dirty="0" err="1"/>
              <a:t>noteDuration</a:t>
            </a:r>
            <a:r>
              <a:rPr lang="ko-KR" altLang="en-US" sz="1000" dirty="0"/>
              <a:t>); //소리를 낸다.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pauseBetweenNotes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noteDuration</a:t>
            </a:r>
            <a:r>
              <a:rPr lang="ko-KR" altLang="en-US" sz="1000" dirty="0"/>
              <a:t> * 1.30;      //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 계산식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</a:t>
            </a:r>
            <a:r>
              <a:rPr lang="ko-KR" altLang="en-US" sz="1000" dirty="0" err="1"/>
              <a:t>pauseBetweenNotes</a:t>
            </a:r>
            <a:r>
              <a:rPr lang="ko-KR" altLang="en-US" sz="1000" dirty="0"/>
              <a:t>);                         //</a:t>
            </a:r>
            <a:r>
              <a:rPr lang="ko-KR" altLang="en-US" sz="1000" dirty="0" err="1"/>
              <a:t>delay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noTone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speakerpin</a:t>
            </a:r>
            <a:r>
              <a:rPr lang="ko-KR" altLang="en-US" sz="1000" dirty="0"/>
              <a:t>);                               //</a:t>
            </a:r>
            <a:r>
              <a:rPr lang="ko-KR" altLang="en-US" sz="1000" dirty="0" err="1"/>
              <a:t>대상핀</a:t>
            </a:r>
            <a:r>
              <a:rPr lang="ko-KR" altLang="en-US" sz="1000" dirty="0"/>
              <a:t> 출력 중단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38FD9-B6B4-8DB5-C4ED-F2CC942B9F07}"/>
              </a:ext>
            </a:extLst>
          </p:cNvPr>
          <p:cNvSpPr txBox="1"/>
          <p:nvPr/>
        </p:nvSpPr>
        <p:spPr>
          <a:xfrm>
            <a:off x="316007" y="685800"/>
            <a:ext cx="324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학교종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93430-1C51-5804-FF22-87DE2672E79B}"/>
              </a:ext>
            </a:extLst>
          </p:cNvPr>
          <p:cNvSpPr txBox="1"/>
          <p:nvPr/>
        </p:nvSpPr>
        <p:spPr>
          <a:xfrm>
            <a:off x="316006" y="1289542"/>
            <a:ext cx="324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02.6_beep05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733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E79B56-F5B5-8A1D-F871-8A9E4AC1F01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04491-F2F5-B38B-B950-C8934E3059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2066C-8924-702F-A3EB-23654BC102B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45FD9-733A-128B-4EA8-46A107117D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2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E79B56-F5B5-8A1D-F871-8A9E4AC1F01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04491-F2F5-B38B-B950-C8934E3059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2066C-8924-702F-A3EB-23654BC102B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45FD9-733A-128B-4EA8-46A107117D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49592-183B-5A3C-51C8-98CEB92461B0}"/>
              </a:ext>
            </a:extLst>
          </p:cNvPr>
          <p:cNvSpPr txBox="1"/>
          <p:nvPr/>
        </p:nvSpPr>
        <p:spPr>
          <a:xfrm>
            <a:off x="342899" y="968189"/>
            <a:ext cx="36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소리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5EDA5-4569-6D8C-E963-F0FB96C5F86D}"/>
              </a:ext>
            </a:extLst>
          </p:cNvPr>
          <p:cNvSpPr txBox="1"/>
          <p:nvPr/>
        </p:nvSpPr>
        <p:spPr>
          <a:xfrm>
            <a:off x="1956547" y="1045495"/>
            <a:ext cx="6548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소리는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n-ea"/>
              </a:rPr>
              <a:t>물체의 마찰로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인한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n-ea"/>
              </a:rPr>
              <a:t>공기의 진동에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의하여 발생되고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공기의 진동이나 기체의 흐름을 통하여 음파로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n-ea"/>
              </a:rPr>
              <a:t>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에 전달됩니다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9C1F0-2CA5-9C56-50FA-E92E3A52342B}"/>
              </a:ext>
            </a:extLst>
          </p:cNvPr>
          <p:cNvSpPr txBox="1"/>
          <p:nvPr/>
        </p:nvSpPr>
        <p:spPr>
          <a:xfrm>
            <a:off x="3818964" y="2621806"/>
            <a:ext cx="48678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주파수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(Hz)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값이 클수록 고음이 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작아질수록 저음이 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데시벨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(dB)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값이 클수록 큰 소리이며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작을수록 작은 소리입니다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소리는 초당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1,130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피트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(340m/s)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의 빠른 속도로 전달되고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표준기압에서는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331m/s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의 속도로 전파됩니다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26" name="Picture 2" descr="우리는 어떻게 소리를 들을까? 진동이 소리로, 소리가 다시 음악으로 : 네이버 포스트">
            <a:extLst>
              <a:ext uri="{FF2B5EF4-FFF2-40B4-BE49-F238E27FC236}">
                <a16:creationId xmlns:a16="http://schemas.microsoft.com/office/drawing/2014/main" id="{DA501B57-5AD4-4DFB-5ACF-842A01D6E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22" y="2431130"/>
            <a:ext cx="2762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F9E30-9034-74D1-5577-9BCE2034EE3B}"/>
              </a:ext>
            </a:extLst>
          </p:cNvPr>
          <p:cNvSpPr txBox="1"/>
          <p:nvPr/>
        </p:nvSpPr>
        <p:spPr>
          <a:xfrm>
            <a:off x="295835" y="887506"/>
            <a:ext cx="24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수동부저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96BE6-7B4A-BC12-661F-1C309B6E23D0}"/>
              </a:ext>
            </a:extLst>
          </p:cNvPr>
          <p:cNvSpPr txBox="1"/>
          <p:nvPr/>
        </p:nvSpPr>
        <p:spPr>
          <a:xfrm>
            <a:off x="3106270" y="887506"/>
            <a:ext cx="5109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수동 </a:t>
            </a:r>
            <a:r>
              <a:rPr lang="ko-KR" altLang="en-US" sz="1400" dirty="0" err="1"/>
              <a:t>부저를</a:t>
            </a:r>
            <a:r>
              <a:rPr lang="ko-KR" altLang="en-US" sz="1400" dirty="0"/>
              <a:t> 소리내기 위해서는 주파수를 발생하여 전달해야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4C5C6D-5187-A59D-6E55-65B0895E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1807414"/>
            <a:ext cx="7839075" cy="2057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53ADE9-B238-44A5-42CA-C4F6D4EF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9" y="3208244"/>
            <a:ext cx="4295775" cy="1047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48FB9-D2DD-B4F2-02AA-D1B73931200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22EF2-7D62-2F0E-B6B8-1A0FBCA08A7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6A232-803A-EA61-C0FA-F10A5EA2CCB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DF773-B399-9295-498B-37C842DDA93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4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ED19C-A379-AD01-C2B0-F0BFCB93EDCC}"/>
              </a:ext>
            </a:extLst>
          </p:cNvPr>
          <p:cNvSpPr txBox="1"/>
          <p:nvPr/>
        </p:nvSpPr>
        <p:spPr>
          <a:xfrm>
            <a:off x="282388" y="759759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수동부저</a:t>
            </a:r>
            <a:r>
              <a:rPr lang="ko-KR" altLang="en-US" sz="3600" dirty="0"/>
              <a:t>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FD963-BCE3-0D17-49D8-71E84683A489}"/>
              </a:ext>
            </a:extLst>
          </p:cNvPr>
          <p:cNvSpPr txBox="1"/>
          <p:nvPr/>
        </p:nvSpPr>
        <p:spPr>
          <a:xfrm>
            <a:off x="3543300" y="963034"/>
            <a:ext cx="430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PWM </a:t>
            </a:r>
            <a:r>
              <a:rPr lang="ko-KR" altLang="en-US" sz="1400" dirty="0"/>
              <a:t>포트에 수동 </a:t>
            </a:r>
            <a:r>
              <a:rPr lang="ko-KR" altLang="en-US" sz="1400" dirty="0" err="1"/>
              <a:t>부저를</a:t>
            </a:r>
            <a:r>
              <a:rPr lang="ko-KR" altLang="en-US" sz="1400" dirty="0"/>
              <a:t> 연결합니다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62C67E-8EE3-2A12-4FF5-FDCDE5A73CB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2936AA-EB50-23DC-CE0D-A3D9802AFD6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73AE1-F75C-7771-A2C2-BA09364EA1D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484F7-1A45-E976-F4BF-C60F26CE6B8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F013A8-21F3-F365-ED1E-FDEF1357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8" y="1743027"/>
            <a:ext cx="3742920" cy="31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08F76C-3177-B422-1D8F-EDE461DC6CE4}"/>
              </a:ext>
            </a:extLst>
          </p:cNvPr>
          <p:cNvSpPr txBox="1"/>
          <p:nvPr/>
        </p:nvSpPr>
        <p:spPr>
          <a:xfrm>
            <a:off x="410135" y="793376"/>
            <a:ext cx="476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옥타브 주파수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9D076B-2DE6-0932-F571-F1F8EA67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6" y="1528861"/>
            <a:ext cx="5339324" cy="32963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24DFC3-9FD7-592D-9A0C-5029C0F113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82EF59-C4A9-109E-08A4-A7C0FDFE410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E8A4F-B7FB-FB98-B2EC-B6A3B92570F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CCF2B-F082-0BEF-3BE4-3010B350263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2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479D9-BF6F-903A-CA4C-AFB9A2F0BBD7}"/>
              </a:ext>
            </a:extLst>
          </p:cNvPr>
          <p:cNvSpPr txBox="1"/>
          <p:nvPr/>
        </p:nvSpPr>
        <p:spPr>
          <a:xfrm>
            <a:off x="517712" y="820271"/>
            <a:ext cx="310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수동부저</a:t>
            </a:r>
            <a:r>
              <a:rPr lang="ko-KR" altLang="en-US" sz="3600" dirty="0"/>
              <a:t> 실습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2F9276-1312-14A2-A367-A4FD0242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80882"/>
            <a:ext cx="5136834" cy="311383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C48797-7581-6555-EE68-43A3C1F7608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80A422-510F-716D-2A30-3ACCED4566E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7889B-0B0B-8376-6E8C-CFCE2480FFE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26449-E7AC-6C3B-9AA5-1B78FBC45C9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0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785519-015F-0ECF-332F-1DF110441809}"/>
              </a:ext>
            </a:extLst>
          </p:cNvPr>
          <p:cNvSpPr txBox="1"/>
          <p:nvPr/>
        </p:nvSpPr>
        <p:spPr>
          <a:xfrm>
            <a:off x="389964" y="828207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도래미파솔라시도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7B316C-4EBE-F9C8-8D88-FA868EF8C1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EA2AA-C033-9E30-EBB3-079759F5DDC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CA16C-ED98-D166-B9C3-55681066563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6BA7-888C-6283-2962-F2BA57CB6C8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BC0E96-5B8B-EC29-971E-733C815701B0}"/>
              </a:ext>
            </a:extLst>
          </p:cNvPr>
          <p:cNvSpPr txBox="1"/>
          <p:nvPr/>
        </p:nvSpPr>
        <p:spPr>
          <a:xfrm>
            <a:off x="463922" y="1901423"/>
            <a:ext cx="1969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BEEP = 5;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(BEEP,OUTPUT);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23D9F-5DCF-6FC8-7DE5-230E350B0B3F}"/>
              </a:ext>
            </a:extLst>
          </p:cNvPr>
          <p:cNvSpPr txBox="1"/>
          <p:nvPr/>
        </p:nvSpPr>
        <p:spPr>
          <a:xfrm>
            <a:off x="2803711" y="1901423"/>
            <a:ext cx="196999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(BEEP,262); // 도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(BEEP,294); // 레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(BEEP,330); // 미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29781-F94C-10E8-04A1-DAE581A54592}"/>
              </a:ext>
            </a:extLst>
          </p:cNvPr>
          <p:cNvSpPr txBox="1"/>
          <p:nvPr/>
        </p:nvSpPr>
        <p:spPr>
          <a:xfrm>
            <a:off x="5042646" y="1604486"/>
            <a:ext cx="25482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tone</a:t>
            </a:r>
            <a:r>
              <a:rPr lang="ko-KR" altLang="en-US" sz="1200" dirty="0"/>
              <a:t>(BEEP,350); // 파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(BEEP,392); // 솔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(BEEP,440); // 라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(BEEP,492); // 시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(BEEP,523); // 도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(BEEP);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AD5D6-2811-76B3-DB19-DC016A7C290A}"/>
              </a:ext>
            </a:extLst>
          </p:cNvPr>
          <p:cNvSpPr txBox="1"/>
          <p:nvPr/>
        </p:nvSpPr>
        <p:spPr>
          <a:xfrm>
            <a:off x="389964" y="1397045"/>
            <a:ext cx="247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</a:t>
            </a:r>
            <a:r>
              <a:rPr lang="ko-KR" altLang="en-US" sz="1200" dirty="0"/>
              <a:t>02.6_beep03</a:t>
            </a:r>
          </a:p>
        </p:txBody>
      </p:sp>
    </p:spTree>
    <p:extLst>
      <p:ext uri="{BB962C8B-B14F-4D97-AF65-F5344CB8AC3E}">
        <p14:creationId xmlns:p14="http://schemas.microsoft.com/office/powerpoint/2010/main" val="48597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C509D87-5A80-2818-1F69-C36137FA623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20A090-DA62-B2C5-1664-9F074EA4871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B2F82-2DC3-24DD-36FE-FE814898BDE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C2165-06B1-7B96-B5E8-2D1EE1B88FF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F8DEA-0CA5-3CAC-4106-B92BD1F53870}"/>
              </a:ext>
            </a:extLst>
          </p:cNvPr>
          <p:cNvSpPr txBox="1"/>
          <p:nvPr/>
        </p:nvSpPr>
        <p:spPr>
          <a:xfrm>
            <a:off x="389965" y="900953"/>
            <a:ext cx="318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나비야 </a:t>
            </a:r>
            <a:r>
              <a:rPr lang="ko-KR" altLang="en-US" sz="3600" dirty="0" err="1"/>
              <a:t>나비야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5277-68C3-F514-4DB3-04608D5C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5" y="1720384"/>
            <a:ext cx="4151419" cy="16682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09BCDB-E80A-09A4-F24D-0EFB08B9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758" y="1547284"/>
            <a:ext cx="4564437" cy="18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112CE-0315-F02F-7198-E2144EFD5E62}"/>
              </a:ext>
            </a:extLst>
          </p:cNvPr>
          <p:cNvSpPr txBox="1"/>
          <p:nvPr/>
        </p:nvSpPr>
        <p:spPr>
          <a:xfrm>
            <a:off x="389965" y="900953"/>
            <a:ext cx="318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나비야 </a:t>
            </a:r>
            <a:r>
              <a:rPr lang="ko-KR" altLang="en-US" sz="3600" dirty="0" err="1"/>
              <a:t>나비야</a:t>
            </a:r>
            <a:endParaRPr lang="ko-KR" altLang="en-US" sz="3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9025A5-D16F-83C2-882A-1A4BA907DF0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912543-F086-39E4-0843-E8CE6FCA648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96D8C-B71A-7C7B-9369-7676CA4210F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EE94B-CF7C-6DDA-E9F6-744443BF270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수동부저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BB7FC-4ECF-B3D3-FDC3-656AE85FC254}"/>
              </a:ext>
            </a:extLst>
          </p:cNvPr>
          <p:cNvSpPr txBox="1"/>
          <p:nvPr/>
        </p:nvSpPr>
        <p:spPr>
          <a:xfrm>
            <a:off x="460561" y="2082347"/>
            <a:ext cx="426271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passiveB</a:t>
            </a:r>
            <a:r>
              <a:rPr lang="ko-KR" altLang="en-US" sz="1200" dirty="0"/>
              <a:t> = 5;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melody</a:t>
            </a:r>
            <a:r>
              <a:rPr lang="ko-KR" altLang="en-US" sz="1200" dirty="0"/>
              <a:t>[] = {392, 330, 330, 349, 294, 294, // 나비야 </a:t>
            </a:r>
            <a:r>
              <a:rPr lang="ko-KR" altLang="en-US" sz="1200" dirty="0" err="1"/>
              <a:t>나비야</a:t>
            </a:r>
            <a:endParaRPr lang="ko-KR" altLang="en-US" sz="1200" dirty="0"/>
          </a:p>
          <a:p>
            <a:r>
              <a:rPr lang="ko-KR" altLang="en-US" sz="1200" dirty="0"/>
              <a:t>                262, 294, 330, 350, 392, 392, 392,//이리 날아 오너라</a:t>
            </a:r>
          </a:p>
          <a:p>
            <a:r>
              <a:rPr lang="ko-KR" altLang="en-US" sz="1200" dirty="0"/>
              <a:t>                392, 330, 330, 330, 349, 294, 294,//노랑나비 흰 나비</a:t>
            </a:r>
          </a:p>
          <a:p>
            <a:r>
              <a:rPr lang="ko-KR" altLang="en-US" sz="1200" dirty="0"/>
              <a:t>                262, 330, 392, 392, 330, 330, 330};//춤을 추며 오너라</a:t>
            </a:r>
          </a:p>
          <a:p>
            <a:r>
              <a:rPr lang="ko-KR" altLang="en-US" sz="1200" dirty="0"/>
              <a:t>               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beat</a:t>
            </a:r>
            <a:r>
              <a:rPr lang="ko-KR" altLang="en-US" sz="1200" dirty="0"/>
              <a:t>[] = {1, 1, 2, 1, 1, 2, // 나비야 </a:t>
            </a:r>
            <a:r>
              <a:rPr lang="ko-KR" altLang="en-US" sz="1200" dirty="0" err="1"/>
              <a:t>나비야</a:t>
            </a:r>
            <a:endParaRPr lang="ko-KR" altLang="en-US" sz="1200" dirty="0"/>
          </a:p>
          <a:p>
            <a:r>
              <a:rPr lang="ko-KR" altLang="en-US" sz="1200" dirty="0"/>
              <a:t>              1, 1, 1, 1, 1, 1, 2,//이리 날아 오너라</a:t>
            </a:r>
          </a:p>
          <a:p>
            <a:r>
              <a:rPr lang="ko-KR" altLang="en-US" sz="1200" dirty="0"/>
              <a:t>              1, 1, 1, 1, 1, 1, 2,//노랑나비 흰 나비</a:t>
            </a:r>
          </a:p>
          <a:p>
            <a:r>
              <a:rPr lang="ko-KR" altLang="en-US" sz="1200" dirty="0"/>
              <a:t>              1, 1, 1, 1, 1, 1, 2};//춤을 추며 오너라</a:t>
            </a:r>
          </a:p>
          <a:p>
            <a:r>
              <a:rPr lang="ko-KR" altLang="en-US" sz="1200" dirty="0"/>
              <a:t>             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melodyNum</a:t>
            </a:r>
            <a:r>
              <a:rPr lang="ko-KR" altLang="en-US" sz="1200" dirty="0"/>
              <a:t> = 27;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8896D-CD93-378E-729D-15AA3825A36F}"/>
              </a:ext>
            </a:extLst>
          </p:cNvPr>
          <p:cNvSpPr txBox="1"/>
          <p:nvPr/>
        </p:nvSpPr>
        <p:spPr>
          <a:xfrm>
            <a:off x="5190564" y="2082347"/>
            <a:ext cx="295835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passiveB</a:t>
            </a:r>
            <a:r>
              <a:rPr lang="ko-KR" altLang="en-US" sz="1200" dirty="0"/>
              <a:t>, OUTPUT);</a:t>
            </a:r>
          </a:p>
          <a:p>
            <a:r>
              <a:rPr lang="ko-KR" altLang="en-US" sz="1200" dirty="0"/>
              <a:t>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melodyNum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passiveB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melody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(500*</a:t>
            </a:r>
            <a:r>
              <a:rPr lang="ko-KR" altLang="en-US" sz="1200" dirty="0" err="1"/>
              <a:t>beat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passiveB</a:t>
            </a:r>
            <a:r>
              <a:rPr lang="ko-KR" altLang="en-US" sz="1200" dirty="0"/>
              <a:t>);  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7A037-7F02-39F0-9C01-23EE9D441038}"/>
              </a:ext>
            </a:extLst>
          </p:cNvPr>
          <p:cNvSpPr txBox="1"/>
          <p:nvPr/>
        </p:nvSpPr>
        <p:spPr>
          <a:xfrm>
            <a:off x="460561" y="1438773"/>
            <a:ext cx="3039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</a:t>
            </a:r>
            <a:r>
              <a:rPr lang="ko-KR" altLang="en-US" sz="1200" dirty="0"/>
              <a:t>02.6_beep04</a:t>
            </a:r>
          </a:p>
        </p:txBody>
      </p:sp>
    </p:spTree>
    <p:extLst>
      <p:ext uri="{BB962C8B-B14F-4D97-AF65-F5344CB8AC3E}">
        <p14:creationId xmlns:p14="http://schemas.microsoft.com/office/powerpoint/2010/main" val="119744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770</Words>
  <Application>Microsoft Office PowerPoint</Application>
  <PresentationFormat>화면 슬라이드 쇼(16:9)</PresentationFormat>
  <Paragraphs>136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8</cp:revision>
  <dcterms:created xsi:type="dcterms:W3CDTF">2022-02-09T03:28:42Z</dcterms:created>
  <dcterms:modified xsi:type="dcterms:W3CDTF">2022-06-03T04:01:50Z</dcterms:modified>
</cp:coreProperties>
</file>