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75" r:id="rId3"/>
    <p:sldId id="276" r:id="rId4"/>
    <p:sldId id="269" r:id="rId5"/>
    <p:sldId id="273" r:id="rId6"/>
    <p:sldId id="277" r:id="rId7"/>
    <p:sldId id="278" r:id="rId8"/>
    <p:sldId id="279" r:id="rId9"/>
    <p:sldId id="270" r:id="rId10"/>
    <p:sldId id="280" r:id="rId11"/>
    <p:sldId id="281" r:id="rId12"/>
    <p:sldId id="282" r:id="rId13"/>
    <p:sldId id="271" r:id="rId14"/>
    <p:sldId id="283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83966E-3E38-4439-97D4-D77856250BE6}" v="25" dt="2022-05-15T15:32:25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F483966E-3E38-4439-97D4-D77856250BE6}"/>
    <pc:docChg chg="custSel addSld delSld modSld sldOrd">
      <pc:chgData name="이 호진" userId="e7b51f9e24c37788" providerId="LiveId" clId="{F483966E-3E38-4439-97D4-D77856250BE6}" dt="2022-05-15T15:32:32.509" v="224" actId="47"/>
      <pc:docMkLst>
        <pc:docMk/>
      </pc:docMkLst>
      <pc:sldChg chg="del">
        <pc:chgData name="이 호진" userId="e7b51f9e24c37788" providerId="LiveId" clId="{F483966E-3E38-4439-97D4-D77856250BE6}" dt="2022-05-15T15:27:01.100" v="199" actId="47"/>
        <pc:sldMkLst>
          <pc:docMk/>
          <pc:sldMk cId="2184666338" sldId="256"/>
        </pc:sldMkLst>
      </pc:sldChg>
      <pc:sldChg chg="add del">
        <pc:chgData name="이 호진" userId="e7b51f9e24c37788" providerId="LiveId" clId="{F483966E-3E38-4439-97D4-D77856250BE6}" dt="2022-05-15T15:27:01.100" v="199" actId="47"/>
        <pc:sldMkLst>
          <pc:docMk/>
          <pc:sldMk cId="4229265739" sldId="257"/>
        </pc:sldMkLst>
      </pc:sldChg>
      <pc:sldChg chg="add del">
        <pc:chgData name="이 호진" userId="e7b51f9e24c37788" providerId="LiveId" clId="{F483966E-3E38-4439-97D4-D77856250BE6}" dt="2022-05-15T15:27:01.100" v="199" actId="47"/>
        <pc:sldMkLst>
          <pc:docMk/>
          <pc:sldMk cId="3372955099" sldId="258"/>
        </pc:sldMkLst>
      </pc:sldChg>
      <pc:sldChg chg="modSp add del mod">
        <pc:chgData name="이 호진" userId="e7b51f9e24c37788" providerId="LiveId" clId="{F483966E-3E38-4439-97D4-D77856250BE6}" dt="2022-05-15T15:32:32.509" v="224" actId="47"/>
        <pc:sldMkLst>
          <pc:docMk/>
          <pc:sldMk cId="2849815304" sldId="259"/>
        </pc:sldMkLst>
        <pc:spChg chg="mod">
          <ac:chgData name="이 호진" userId="e7b51f9e24c37788" providerId="LiveId" clId="{F483966E-3E38-4439-97D4-D77856250BE6}" dt="2022-05-15T15:18:02.943" v="32"/>
          <ac:spMkLst>
            <pc:docMk/>
            <pc:sldMk cId="2849815304" sldId="259"/>
            <ac:spMk id="7" creationId="{7CA2BC6A-8622-378D-781B-17A25B5A9C7C}"/>
          </ac:spMkLst>
        </pc:spChg>
      </pc:sldChg>
      <pc:sldChg chg="addSp delSp modSp add mod">
        <pc:chgData name="이 호진" userId="e7b51f9e24c37788" providerId="LiveId" clId="{F483966E-3E38-4439-97D4-D77856250BE6}" dt="2022-05-15T15:21:57.659" v="79" actId="6549"/>
        <pc:sldMkLst>
          <pc:docMk/>
          <pc:sldMk cId="3668075791" sldId="269"/>
        </pc:sldMkLst>
        <pc:spChg chg="del">
          <ac:chgData name="이 호진" userId="e7b51f9e24c37788" providerId="LiveId" clId="{F483966E-3E38-4439-97D4-D77856250BE6}" dt="2022-05-15T15:20:20.181" v="44" actId="21"/>
          <ac:spMkLst>
            <pc:docMk/>
            <pc:sldMk cId="3668075791" sldId="269"/>
            <ac:spMk id="10" creationId="{3D3C85FC-C286-120F-7F6A-6B5A34D2EE66}"/>
          </ac:spMkLst>
        </pc:spChg>
        <pc:spChg chg="del">
          <ac:chgData name="이 호진" userId="e7b51f9e24c37788" providerId="LiveId" clId="{F483966E-3E38-4439-97D4-D77856250BE6}" dt="2022-05-15T15:21:04.130" v="58" actId="21"/>
          <ac:spMkLst>
            <pc:docMk/>
            <pc:sldMk cId="3668075791" sldId="269"/>
            <ac:spMk id="11" creationId="{576CFCE2-0D0E-60F1-2695-E41992F4515C}"/>
          </ac:spMkLst>
        </pc:spChg>
        <pc:spChg chg="mod">
          <ac:chgData name="이 호진" userId="e7b51f9e24c37788" providerId="LiveId" clId="{F483966E-3E38-4439-97D4-D77856250BE6}" dt="2022-05-15T15:21:57.659" v="79" actId="6549"/>
          <ac:spMkLst>
            <pc:docMk/>
            <pc:sldMk cId="3668075791" sldId="269"/>
            <ac:spMk id="12" creationId="{C9FB0E27-0C20-BC95-690E-59C40B67DACA}"/>
          </ac:spMkLst>
        </pc:spChg>
        <pc:spChg chg="add mod">
          <ac:chgData name="이 호진" userId="e7b51f9e24c37788" providerId="LiveId" clId="{F483966E-3E38-4439-97D4-D77856250BE6}" dt="2022-05-15T15:21:54.825" v="77" actId="1076"/>
          <ac:spMkLst>
            <pc:docMk/>
            <pc:sldMk cId="3668075791" sldId="269"/>
            <ac:spMk id="13" creationId="{70616958-9F76-A230-06A5-953BD97199A1}"/>
          </ac:spMkLst>
        </pc:spChg>
      </pc:sldChg>
      <pc:sldChg chg="addSp delSp modSp add mod">
        <pc:chgData name="이 호진" userId="e7b51f9e24c37788" providerId="LiveId" clId="{F483966E-3E38-4439-97D4-D77856250BE6}" dt="2022-05-15T15:24:44.679" v="143" actId="1076"/>
        <pc:sldMkLst>
          <pc:docMk/>
          <pc:sldMk cId="3134537353" sldId="270"/>
        </pc:sldMkLst>
        <pc:spChg chg="del">
          <ac:chgData name="이 호진" userId="e7b51f9e24c37788" providerId="LiveId" clId="{F483966E-3E38-4439-97D4-D77856250BE6}" dt="2022-05-15T15:22:09.836" v="82" actId="21"/>
          <ac:spMkLst>
            <pc:docMk/>
            <pc:sldMk cId="3134537353" sldId="270"/>
            <ac:spMk id="10" creationId="{FAC7B370-FCB9-9CEB-536F-5486792F1890}"/>
          </ac:spMkLst>
        </pc:spChg>
        <pc:spChg chg="del">
          <ac:chgData name="이 호진" userId="e7b51f9e24c37788" providerId="LiveId" clId="{F483966E-3E38-4439-97D4-D77856250BE6}" dt="2022-05-15T15:23:16.850" v="109" actId="21"/>
          <ac:spMkLst>
            <pc:docMk/>
            <pc:sldMk cId="3134537353" sldId="270"/>
            <ac:spMk id="11" creationId="{8288F9B2-6E46-8A48-2EDA-2EFC029D1B8B}"/>
          </ac:spMkLst>
        </pc:spChg>
        <pc:spChg chg="del">
          <ac:chgData name="이 호진" userId="e7b51f9e24c37788" providerId="LiveId" clId="{F483966E-3E38-4439-97D4-D77856250BE6}" dt="2022-05-15T15:22:38.711" v="95" actId="21"/>
          <ac:spMkLst>
            <pc:docMk/>
            <pc:sldMk cId="3134537353" sldId="270"/>
            <ac:spMk id="12" creationId="{FEB70D15-A3CD-763E-DF31-47BB7BED1DE4}"/>
          </ac:spMkLst>
        </pc:spChg>
        <pc:spChg chg="del">
          <ac:chgData name="이 호진" userId="e7b51f9e24c37788" providerId="LiveId" clId="{F483966E-3E38-4439-97D4-D77856250BE6}" dt="2022-05-15T15:23:57.714" v="124" actId="21"/>
          <ac:spMkLst>
            <pc:docMk/>
            <pc:sldMk cId="3134537353" sldId="270"/>
            <ac:spMk id="13" creationId="{131A065D-3624-8DF5-088C-4A6B46FA1AFD}"/>
          </ac:spMkLst>
        </pc:spChg>
        <pc:spChg chg="add mod">
          <ac:chgData name="이 호진" userId="e7b51f9e24c37788" providerId="LiveId" clId="{F483966E-3E38-4439-97D4-D77856250BE6}" dt="2022-05-15T15:24:38.356" v="141" actId="1076"/>
          <ac:spMkLst>
            <pc:docMk/>
            <pc:sldMk cId="3134537353" sldId="270"/>
            <ac:spMk id="14" creationId="{DDC68833-424F-F34F-7DDD-B72441DC1144}"/>
          </ac:spMkLst>
        </pc:spChg>
        <pc:spChg chg="mod">
          <ac:chgData name="이 호진" userId="e7b51f9e24c37788" providerId="LiveId" clId="{F483966E-3E38-4439-97D4-D77856250BE6}" dt="2022-05-15T15:24:44.679" v="143" actId="1076"/>
          <ac:spMkLst>
            <pc:docMk/>
            <pc:sldMk cId="3134537353" sldId="270"/>
            <ac:spMk id="15" creationId="{8789EE98-E40D-33B9-E01D-2BF65F722083}"/>
          </ac:spMkLst>
        </pc:spChg>
      </pc:sldChg>
      <pc:sldChg chg="addSp delSp modSp add mod">
        <pc:chgData name="이 호진" userId="e7b51f9e24c37788" providerId="LiveId" clId="{F483966E-3E38-4439-97D4-D77856250BE6}" dt="2022-05-15T15:26:56.238" v="198" actId="1076"/>
        <pc:sldMkLst>
          <pc:docMk/>
          <pc:sldMk cId="2961678897" sldId="271"/>
        </pc:sldMkLst>
        <pc:spChg chg="del mod">
          <ac:chgData name="이 호진" userId="e7b51f9e24c37788" providerId="LiveId" clId="{F483966E-3E38-4439-97D4-D77856250BE6}" dt="2022-05-15T15:24:53.336" v="148"/>
          <ac:spMkLst>
            <pc:docMk/>
            <pc:sldMk cId="2961678897" sldId="271"/>
            <ac:spMk id="10" creationId="{9128D9EC-792D-BEB9-6F3A-961E4DCF88A1}"/>
          </ac:spMkLst>
        </pc:spChg>
        <pc:spChg chg="del">
          <ac:chgData name="이 호진" userId="e7b51f9e24c37788" providerId="LiveId" clId="{F483966E-3E38-4439-97D4-D77856250BE6}" dt="2022-05-15T15:25:57.079" v="177" actId="21"/>
          <ac:spMkLst>
            <pc:docMk/>
            <pc:sldMk cId="2961678897" sldId="271"/>
            <ac:spMk id="11" creationId="{AACA6EAA-3B9F-EBA1-845C-4F16CC7B132F}"/>
          </ac:spMkLst>
        </pc:spChg>
        <pc:spChg chg="del">
          <ac:chgData name="이 호진" userId="e7b51f9e24c37788" providerId="LiveId" clId="{F483966E-3E38-4439-97D4-D77856250BE6}" dt="2022-05-15T15:25:21.302" v="161" actId="21"/>
          <ac:spMkLst>
            <pc:docMk/>
            <pc:sldMk cId="2961678897" sldId="271"/>
            <ac:spMk id="12" creationId="{7EE14FFF-47B4-B89B-6636-BC084006919D}"/>
          </ac:spMkLst>
        </pc:spChg>
        <pc:spChg chg="mod">
          <ac:chgData name="이 호진" userId="e7b51f9e24c37788" providerId="LiveId" clId="{F483966E-3E38-4439-97D4-D77856250BE6}" dt="2022-05-15T15:26:56.238" v="198" actId="1076"/>
          <ac:spMkLst>
            <pc:docMk/>
            <pc:sldMk cId="2961678897" sldId="271"/>
            <ac:spMk id="13" creationId="{B47BBF39-E7E8-077B-5A63-32726225DDBF}"/>
          </ac:spMkLst>
        </pc:spChg>
        <pc:spChg chg="add mod">
          <ac:chgData name="이 호진" userId="e7b51f9e24c37788" providerId="LiveId" clId="{F483966E-3E38-4439-97D4-D77856250BE6}" dt="2022-05-15T15:26:37.427" v="193" actId="1076"/>
          <ac:spMkLst>
            <pc:docMk/>
            <pc:sldMk cId="2961678897" sldId="271"/>
            <ac:spMk id="14" creationId="{09695A71-17FD-3C13-CAF1-098B6B0D9166}"/>
          </ac:spMkLst>
        </pc:spChg>
      </pc:sldChg>
      <pc:sldChg chg="addSp modSp add mod ord">
        <pc:chgData name="이 호진" userId="e7b51f9e24c37788" providerId="LiveId" clId="{F483966E-3E38-4439-97D4-D77856250BE6}" dt="2022-05-15T15:22:31.006" v="92" actId="1076"/>
        <pc:sldMkLst>
          <pc:docMk/>
          <pc:sldMk cId="3230133928" sldId="273"/>
        </pc:sldMkLst>
        <pc:spChg chg="add mod">
          <ac:chgData name="이 호진" userId="e7b51f9e24c37788" providerId="LiveId" clId="{F483966E-3E38-4439-97D4-D77856250BE6}" dt="2022-05-15T15:22:31.006" v="92" actId="1076"/>
          <ac:spMkLst>
            <pc:docMk/>
            <pc:sldMk cId="3230133928" sldId="273"/>
            <ac:spMk id="6" creationId="{339A0670-5620-6753-FA9F-9F2445525D07}"/>
          </ac:spMkLst>
        </pc:spChg>
        <pc:spChg chg="add mod">
          <ac:chgData name="이 호진" userId="e7b51f9e24c37788" providerId="LiveId" clId="{F483966E-3E38-4439-97D4-D77856250BE6}" dt="2022-05-15T15:22:22.208" v="88" actId="1076"/>
          <ac:spMkLst>
            <pc:docMk/>
            <pc:sldMk cId="3230133928" sldId="273"/>
            <ac:spMk id="10" creationId="{E3AB0E09-C342-CCC6-B6EE-D49351CDBEE5}"/>
          </ac:spMkLst>
        </pc:spChg>
      </pc:sldChg>
      <pc:sldChg chg="addSp modSp add mod ord">
        <pc:chgData name="이 호진" userId="e7b51f9e24c37788" providerId="LiveId" clId="{F483966E-3E38-4439-97D4-D77856250BE6}" dt="2022-05-15T15:21:23.857" v="66" actId="113"/>
        <pc:sldMkLst>
          <pc:docMk/>
          <pc:sldMk cId="2871340483" sldId="275"/>
        </pc:sldMkLst>
        <pc:spChg chg="add mod">
          <ac:chgData name="이 호진" userId="e7b51f9e24c37788" providerId="LiveId" clId="{F483966E-3E38-4439-97D4-D77856250BE6}" dt="2022-05-15T15:20:58.113" v="57" actId="1076"/>
          <ac:spMkLst>
            <pc:docMk/>
            <pc:sldMk cId="2871340483" sldId="275"/>
            <ac:spMk id="6" creationId="{78ED2C23-9B28-1B90-DCFA-6B3678B00F65}"/>
          </ac:spMkLst>
        </pc:spChg>
        <pc:spChg chg="add mod">
          <ac:chgData name="이 호진" userId="e7b51f9e24c37788" providerId="LiveId" clId="{F483966E-3E38-4439-97D4-D77856250BE6}" dt="2022-05-15T15:21:23.857" v="66" actId="113"/>
          <ac:spMkLst>
            <pc:docMk/>
            <pc:sldMk cId="2871340483" sldId="275"/>
            <ac:spMk id="10" creationId="{2803473C-0FB5-3818-F33E-B82284FD78F9}"/>
          </ac:spMkLst>
        </pc:spChg>
      </pc:sldChg>
      <pc:sldChg chg="addSp modSp add mod">
        <pc:chgData name="이 호진" userId="e7b51f9e24c37788" providerId="LiveId" clId="{F483966E-3E38-4439-97D4-D77856250BE6}" dt="2022-05-15T15:21:31.875" v="69" actId="1076"/>
        <pc:sldMkLst>
          <pc:docMk/>
          <pc:sldMk cId="1885373501" sldId="276"/>
        </pc:sldMkLst>
        <pc:spChg chg="add mod">
          <ac:chgData name="이 호진" userId="e7b51f9e24c37788" providerId="LiveId" clId="{F483966E-3E38-4439-97D4-D77856250BE6}" dt="2022-05-15T15:21:31.875" v="69" actId="1076"/>
          <ac:spMkLst>
            <pc:docMk/>
            <pc:sldMk cId="1885373501" sldId="276"/>
            <ac:spMk id="6" creationId="{672CD28C-544E-8E28-78F4-EEDF3C32E1F1}"/>
          </ac:spMkLst>
        </pc:spChg>
        <pc:spChg chg="add mod">
          <ac:chgData name="이 호진" userId="e7b51f9e24c37788" providerId="LiveId" clId="{F483966E-3E38-4439-97D4-D77856250BE6}" dt="2022-05-15T15:21:21.040" v="65" actId="1076"/>
          <ac:spMkLst>
            <pc:docMk/>
            <pc:sldMk cId="1885373501" sldId="276"/>
            <ac:spMk id="10" creationId="{9C1BDDB8-9A1F-4DDA-0AEB-D58C46F54C3F}"/>
          </ac:spMkLst>
        </pc:spChg>
      </pc:sldChg>
      <pc:sldChg chg="addSp modSp add mod ord">
        <pc:chgData name="이 호진" userId="e7b51f9e24c37788" providerId="LiveId" clId="{F483966E-3E38-4439-97D4-D77856250BE6}" dt="2022-05-15T15:23:04.847" v="106" actId="14100"/>
        <pc:sldMkLst>
          <pc:docMk/>
          <pc:sldMk cId="2485896749" sldId="277"/>
        </pc:sldMkLst>
        <pc:spChg chg="add mod">
          <ac:chgData name="이 호진" userId="e7b51f9e24c37788" providerId="LiveId" clId="{F483966E-3E38-4439-97D4-D77856250BE6}" dt="2022-05-15T15:23:04.847" v="106" actId="14100"/>
          <ac:spMkLst>
            <pc:docMk/>
            <pc:sldMk cId="2485896749" sldId="277"/>
            <ac:spMk id="6" creationId="{4791701F-F02A-1FAF-253C-BC1C3E273BD7}"/>
          </ac:spMkLst>
        </pc:spChg>
        <pc:spChg chg="add mod">
          <ac:chgData name="이 호진" userId="e7b51f9e24c37788" providerId="LiveId" clId="{F483966E-3E38-4439-97D4-D77856250BE6}" dt="2022-05-15T15:22:57.031" v="103" actId="1076"/>
          <ac:spMkLst>
            <pc:docMk/>
            <pc:sldMk cId="2485896749" sldId="277"/>
            <ac:spMk id="10" creationId="{8B5F100A-CFDA-8ABE-3388-B23EFC66A657}"/>
          </ac:spMkLst>
        </pc:spChg>
      </pc:sldChg>
      <pc:sldChg chg="addSp modSp add mod ord">
        <pc:chgData name="이 호진" userId="e7b51f9e24c37788" providerId="LiveId" clId="{F483966E-3E38-4439-97D4-D77856250BE6}" dt="2022-05-15T15:23:48.142" v="121" actId="14100"/>
        <pc:sldMkLst>
          <pc:docMk/>
          <pc:sldMk cId="443537181" sldId="278"/>
        </pc:sldMkLst>
        <pc:spChg chg="add mod">
          <ac:chgData name="이 호진" userId="e7b51f9e24c37788" providerId="LiveId" clId="{F483966E-3E38-4439-97D4-D77856250BE6}" dt="2022-05-15T15:23:48.142" v="121" actId="14100"/>
          <ac:spMkLst>
            <pc:docMk/>
            <pc:sldMk cId="443537181" sldId="278"/>
            <ac:spMk id="6" creationId="{BA0DA676-CB1E-279C-FD3D-C3CCB4C2B523}"/>
          </ac:spMkLst>
        </pc:spChg>
        <pc:spChg chg="add mod">
          <ac:chgData name="이 호진" userId="e7b51f9e24c37788" providerId="LiveId" clId="{F483966E-3E38-4439-97D4-D77856250BE6}" dt="2022-05-15T15:23:39.417" v="117" actId="1076"/>
          <ac:spMkLst>
            <pc:docMk/>
            <pc:sldMk cId="443537181" sldId="278"/>
            <ac:spMk id="10" creationId="{1955AC67-E9DA-26DF-1994-9DEF03D42D55}"/>
          </ac:spMkLst>
        </pc:spChg>
      </pc:sldChg>
      <pc:sldChg chg="addSp modSp add mod ord">
        <pc:chgData name="이 호진" userId="e7b51f9e24c37788" providerId="LiveId" clId="{F483966E-3E38-4439-97D4-D77856250BE6}" dt="2022-05-15T15:24:20.672" v="135" actId="14100"/>
        <pc:sldMkLst>
          <pc:docMk/>
          <pc:sldMk cId="974195987" sldId="279"/>
        </pc:sldMkLst>
        <pc:spChg chg="add mod">
          <ac:chgData name="이 호진" userId="e7b51f9e24c37788" providerId="LiveId" clId="{F483966E-3E38-4439-97D4-D77856250BE6}" dt="2022-05-15T15:24:20.672" v="135" actId="14100"/>
          <ac:spMkLst>
            <pc:docMk/>
            <pc:sldMk cId="974195987" sldId="279"/>
            <ac:spMk id="6" creationId="{2860FFFB-85EA-6BD3-2F14-31514EA4C1F1}"/>
          </ac:spMkLst>
        </pc:spChg>
        <pc:spChg chg="add mod">
          <ac:chgData name="이 호진" userId="e7b51f9e24c37788" providerId="LiveId" clId="{F483966E-3E38-4439-97D4-D77856250BE6}" dt="2022-05-15T15:24:13.741" v="131" actId="1076"/>
          <ac:spMkLst>
            <pc:docMk/>
            <pc:sldMk cId="974195987" sldId="279"/>
            <ac:spMk id="10" creationId="{4BB3C0D3-A1AF-FBA1-D654-7F85811A0C79}"/>
          </ac:spMkLst>
        </pc:spChg>
      </pc:sldChg>
      <pc:sldChg chg="addSp modSp add mod ord">
        <pc:chgData name="이 호진" userId="e7b51f9e24c37788" providerId="LiveId" clId="{F483966E-3E38-4439-97D4-D77856250BE6}" dt="2022-05-15T15:25:14.267" v="158" actId="1076"/>
        <pc:sldMkLst>
          <pc:docMk/>
          <pc:sldMk cId="3630948226" sldId="280"/>
        </pc:sldMkLst>
        <pc:spChg chg="add mod">
          <ac:chgData name="이 호진" userId="e7b51f9e24c37788" providerId="LiveId" clId="{F483966E-3E38-4439-97D4-D77856250BE6}" dt="2022-05-15T15:25:14.267" v="158" actId="1076"/>
          <ac:spMkLst>
            <pc:docMk/>
            <pc:sldMk cId="3630948226" sldId="280"/>
            <ac:spMk id="10" creationId="{11EE11DF-971D-D677-6A21-3ECC19FA442A}"/>
          </ac:spMkLst>
        </pc:spChg>
        <pc:spChg chg="add mod">
          <ac:chgData name="이 호진" userId="e7b51f9e24c37788" providerId="LiveId" clId="{F483966E-3E38-4439-97D4-D77856250BE6}" dt="2022-05-15T15:25:06.807" v="155" actId="20577"/>
          <ac:spMkLst>
            <pc:docMk/>
            <pc:sldMk cId="3630948226" sldId="280"/>
            <ac:spMk id="11" creationId="{752C1A7B-6892-13C4-3527-010804F016E7}"/>
          </ac:spMkLst>
        </pc:spChg>
      </pc:sldChg>
      <pc:sldChg chg="addSp modSp add mod ord">
        <pc:chgData name="이 호진" userId="e7b51f9e24c37788" providerId="LiveId" clId="{F483966E-3E38-4439-97D4-D77856250BE6}" dt="2022-05-15T15:25:50.773" v="174" actId="1076"/>
        <pc:sldMkLst>
          <pc:docMk/>
          <pc:sldMk cId="3526172446" sldId="281"/>
        </pc:sldMkLst>
        <pc:spChg chg="add mod">
          <ac:chgData name="이 호진" userId="e7b51f9e24c37788" providerId="LiveId" clId="{F483966E-3E38-4439-97D4-D77856250BE6}" dt="2022-05-15T15:25:48.897" v="173" actId="14100"/>
          <ac:spMkLst>
            <pc:docMk/>
            <pc:sldMk cId="3526172446" sldId="281"/>
            <ac:spMk id="6" creationId="{DF428A17-3D72-1AF8-EC80-4B0503F74246}"/>
          </ac:spMkLst>
        </pc:spChg>
        <pc:spChg chg="add mod">
          <ac:chgData name="이 호진" userId="e7b51f9e24c37788" providerId="LiveId" clId="{F483966E-3E38-4439-97D4-D77856250BE6}" dt="2022-05-15T15:25:50.773" v="174" actId="1076"/>
          <ac:spMkLst>
            <pc:docMk/>
            <pc:sldMk cId="3526172446" sldId="281"/>
            <ac:spMk id="10" creationId="{92557F25-259B-4481-0125-67EA9BC0848C}"/>
          </ac:spMkLst>
        </pc:spChg>
      </pc:sldChg>
      <pc:sldChg chg="addSp modSp add mod ord">
        <pc:chgData name="이 호진" userId="e7b51f9e24c37788" providerId="LiveId" clId="{F483966E-3E38-4439-97D4-D77856250BE6}" dt="2022-05-15T15:26:19.860" v="186" actId="14100"/>
        <pc:sldMkLst>
          <pc:docMk/>
          <pc:sldMk cId="1393628889" sldId="282"/>
        </pc:sldMkLst>
        <pc:spChg chg="add mod">
          <ac:chgData name="이 호진" userId="e7b51f9e24c37788" providerId="LiveId" clId="{F483966E-3E38-4439-97D4-D77856250BE6}" dt="2022-05-15T15:26:19.860" v="186" actId="14100"/>
          <ac:spMkLst>
            <pc:docMk/>
            <pc:sldMk cId="1393628889" sldId="282"/>
            <ac:spMk id="6" creationId="{54E07BA3-B1F8-E8EB-2504-A2AC2CB084C4}"/>
          </ac:spMkLst>
        </pc:spChg>
        <pc:spChg chg="add mod">
          <ac:chgData name="이 호진" userId="e7b51f9e24c37788" providerId="LiveId" clId="{F483966E-3E38-4439-97D4-D77856250BE6}" dt="2022-05-15T15:26:13.273" v="184" actId="1076"/>
          <ac:spMkLst>
            <pc:docMk/>
            <pc:sldMk cId="1393628889" sldId="282"/>
            <ac:spMk id="10" creationId="{24ECE521-3800-81AF-635F-4794888FF74B}"/>
          </ac:spMkLst>
        </pc:spChg>
      </pc:sldChg>
      <pc:sldChg chg="add">
        <pc:chgData name="이 호진" userId="e7b51f9e24c37788" providerId="LiveId" clId="{F483966E-3E38-4439-97D4-D77856250BE6}" dt="2022-05-15T15:20:14.261" v="43"/>
        <pc:sldMkLst>
          <pc:docMk/>
          <pc:sldMk cId="1825216997" sldId="283"/>
        </pc:sldMkLst>
      </pc:sldChg>
      <pc:sldChg chg="delSp modSp add mod">
        <pc:chgData name="이 호진" userId="e7b51f9e24c37788" providerId="LiveId" clId="{F483966E-3E38-4439-97D4-D77856250BE6}" dt="2022-05-15T15:32:29.525" v="223" actId="478"/>
        <pc:sldMkLst>
          <pc:docMk/>
          <pc:sldMk cId="1794351117" sldId="284"/>
        </pc:sldMkLst>
        <pc:spChg chg="mod">
          <ac:chgData name="이 호진" userId="e7b51f9e24c37788" providerId="LiveId" clId="{F483966E-3E38-4439-97D4-D77856250BE6}" dt="2022-05-15T15:32:26.253" v="222" actId="6549"/>
          <ac:spMkLst>
            <pc:docMk/>
            <pc:sldMk cId="1794351117" sldId="284"/>
            <ac:spMk id="7" creationId="{7CA2BC6A-8622-378D-781B-17A25B5A9C7C}"/>
          </ac:spMkLst>
        </pc:spChg>
        <pc:spChg chg="del">
          <ac:chgData name="이 호진" userId="e7b51f9e24c37788" providerId="LiveId" clId="{F483966E-3E38-4439-97D4-D77856250BE6}" dt="2022-05-15T15:32:29.525" v="223" actId="478"/>
          <ac:spMkLst>
            <pc:docMk/>
            <pc:sldMk cId="1794351117" sldId="284"/>
            <ac:spMk id="9" creationId="{8EF25ED5-69B0-12F7-A518-68C0F7CD98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4491288" y="172794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변수타입</a:t>
            </a:r>
            <a:endParaRPr lang="en-US" altLang="ko-KR" sz="3600" dirty="0"/>
          </a:p>
        </p:txBody>
      </p:sp>
      <p:pic>
        <p:nvPicPr>
          <p:cNvPr id="8" name="Picture 2" descr="C 언어란? - 한 눈에 끝내는 C언어 기초">
            <a:extLst>
              <a:ext uri="{FF2B5EF4-FFF2-40B4-BE49-F238E27FC236}">
                <a16:creationId xmlns:a16="http://schemas.microsoft.com/office/drawing/2014/main" id="{44865205-F2D3-EF9C-94D8-9EEAB8BE0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4" y="820791"/>
            <a:ext cx="3617227" cy="384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35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dirty="0">
                <a:solidFill>
                  <a:schemeClr val="bg1"/>
                </a:solidFill>
              </a:rPr>
              <a:t>언어학습</a:t>
            </a:r>
            <a:r>
              <a:rPr lang="en-US" altLang="ko-KR" dirty="0">
                <a:solidFill>
                  <a:schemeClr val="bg1"/>
                </a:solidFill>
              </a:rPr>
              <a:t>2(</a:t>
            </a:r>
            <a:r>
              <a:rPr lang="ko-KR" altLang="en-US" dirty="0">
                <a:solidFill>
                  <a:schemeClr val="bg1"/>
                </a:solidFill>
              </a:rPr>
              <a:t>변수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EE11DF-971D-D677-6A21-3ECC19FA442A}"/>
              </a:ext>
            </a:extLst>
          </p:cNvPr>
          <p:cNvSpPr txBox="1"/>
          <p:nvPr/>
        </p:nvSpPr>
        <p:spPr>
          <a:xfrm>
            <a:off x="403413" y="1648420"/>
            <a:ext cx="80480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바이트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(16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비트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숫자로 저장됩니다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모든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아두이노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ATMega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바이트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(16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비트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-32,768 ~ 32,767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사이의 값을 가집니다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C1A7B-6892-13C4-3527-010804F016E7}"/>
              </a:ext>
            </a:extLst>
          </p:cNvPr>
          <p:cNvSpPr txBox="1"/>
          <p:nvPr/>
        </p:nvSpPr>
        <p:spPr>
          <a:xfrm>
            <a:off x="403413" y="81570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600" b="1" i="0" dirty="0">
                <a:effectLst/>
                <a:latin typeface="Arial" panose="020B0604020202020204" pitchFamily="34" charset="0"/>
              </a:rPr>
              <a:t>short</a:t>
            </a:r>
            <a:endParaRPr lang="ko-KR" altLang="en-US" sz="36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48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dirty="0">
                <a:solidFill>
                  <a:schemeClr val="bg1"/>
                </a:solidFill>
              </a:rPr>
              <a:t>언어학습</a:t>
            </a:r>
            <a:r>
              <a:rPr lang="en-US" altLang="ko-KR" dirty="0">
                <a:solidFill>
                  <a:schemeClr val="bg1"/>
                </a:solidFill>
              </a:rPr>
              <a:t>2(</a:t>
            </a:r>
            <a:r>
              <a:rPr lang="ko-KR" altLang="en-US" dirty="0">
                <a:solidFill>
                  <a:schemeClr val="bg1"/>
                </a:solidFill>
              </a:rPr>
              <a:t>변수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28A17-3D72-1AF8-EC80-4B0503F74246}"/>
              </a:ext>
            </a:extLst>
          </p:cNvPr>
          <p:cNvSpPr txBox="1"/>
          <p:nvPr/>
        </p:nvSpPr>
        <p:spPr>
          <a:xfrm>
            <a:off x="463922" y="1730696"/>
            <a:ext cx="7873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문자열은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데이터형과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배열 두가지 방법으로 표현할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아래 예제는 모두 문자열을 선언하는 방법입니다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557F25-259B-4481-0125-67EA9BC0848C}"/>
              </a:ext>
            </a:extLst>
          </p:cNvPr>
          <p:cNvSpPr txBox="1"/>
          <p:nvPr/>
        </p:nvSpPr>
        <p:spPr>
          <a:xfrm>
            <a:off x="517714" y="94152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600" b="1" i="0" dirty="0">
                <a:effectLst/>
                <a:latin typeface="Arial" panose="020B0604020202020204" pitchFamily="34" charset="0"/>
              </a:rPr>
              <a:t>string - char </a:t>
            </a:r>
            <a:r>
              <a:rPr lang="ko-KR" altLang="en-US" sz="3600" b="1" i="0" dirty="0">
                <a:effectLst/>
                <a:latin typeface="Arial" panose="020B0604020202020204" pitchFamily="34" charset="0"/>
              </a:rPr>
              <a:t>배열</a:t>
            </a:r>
            <a:endParaRPr lang="ko-KR" altLang="en-US" sz="36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17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dirty="0">
                <a:solidFill>
                  <a:schemeClr val="bg1"/>
                </a:solidFill>
              </a:rPr>
              <a:t>언어학습</a:t>
            </a:r>
            <a:r>
              <a:rPr lang="en-US" altLang="ko-KR" dirty="0">
                <a:solidFill>
                  <a:schemeClr val="bg1"/>
                </a:solidFill>
              </a:rPr>
              <a:t>2(</a:t>
            </a:r>
            <a:r>
              <a:rPr lang="ko-KR" altLang="en-US" dirty="0">
                <a:solidFill>
                  <a:schemeClr val="bg1"/>
                </a:solidFill>
              </a:rPr>
              <a:t>변수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07BA3-B1F8-E8EB-2504-A2AC2CB084C4}"/>
              </a:ext>
            </a:extLst>
          </p:cNvPr>
          <p:cNvSpPr txBox="1"/>
          <p:nvPr/>
        </p:nvSpPr>
        <p:spPr>
          <a:xfrm>
            <a:off x="403412" y="1673519"/>
            <a:ext cx="81690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배정밀도 부동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소숫점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숫자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데이터형입니다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우노와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ATMEga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기반 보드는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바이트를 사용하고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float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형식과 동일합니다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아두이노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듀는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바이트로 저장됩니다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float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double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차이는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저장공간입니다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ECE521-3800-81AF-635F-4794888FF74B}"/>
              </a:ext>
            </a:extLst>
          </p:cNvPr>
          <p:cNvSpPr txBox="1"/>
          <p:nvPr/>
        </p:nvSpPr>
        <p:spPr>
          <a:xfrm>
            <a:off x="403413" y="89446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600" b="1" i="0" dirty="0">
                <a:effectLst/>
                <a:latin typeface="Arial" panose="020B0604020202020204" pitchFamily="34" charset="0"/>
              </a:rPr>
              <a:t>double</a:t>
            </a:r>
            <a:endParaRPr lang="ko-KR" altLang="en-US" sz="36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628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dirty="0">
                <a:solidFill>
                  <a:schemeClr val="bg1"/>
                </a:solidFill>
              </a:rPr>
              <a:t>언어학습</a:t>
            </a:r>
            <a:r>
              <a:rPr lang="en-US" altLang="ko-KR" dirty="0">
                <a:solidFill>
                  <a:schemeClr val="bg1"/>
                </a:solidFill>
              </a:rPr>
              <a:t>2(</a:t>
            </a:r>
            <a:r>
              <a:rPr lang="ko-KR" altLang="en-US" dirty="0">
                <a:solidFill>
                  <a:schemeClr val="bg1"/>
                </a:solidFill>
              </a:rPr>
              <a:t>변수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7BBF39-E7E8-077B-5A63-32726225DDBF}"/>
              </a:ext>
            </a:extLst>
          </p:cNvPr>
          <p:cNvSpPr txBox="1"/>
          <p:nvPr/>
        </p:nvSpPr>
        <p:spPr>
          <a:xfrm>
            <a:off x="389965" y="1670851"/>
            <a:ext cx="80278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클래스는 문자열 조작을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배열보다 더 다양하게 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문자열을 연결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추가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검색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치환 등등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배열보다 더 많은 메모리를 사용하지만 유용하게 사용할 수 있는 기능이 많습니다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아래는 문자열로 선언할 수 있는 몇가지 방법입니다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695A71-17FD-3C13-CAF1-098B6B0D9166}"/>
              </a:ext>
            </a:extLst>
          </p:cNvPr>
          <p:cNvSpPr txBox="1"/>
          <p:nvPr/>
        </p:nvSpPr>
        <p:spPr>
          <a:xfrm>
            <a:off x="289112" y="80171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i="0" dirty="0">
                <a:effectLst/>
                <a:latin typeface="Arial" panose="020B0604020202020204" pitchFamily="34" charset="0"/>
              </a:rPr>
              <a:t>String - object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61678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dirty="0">
                <a:solidFill>
                  <a:schemeClr val="bg1"/>
                </a:solidFill>
              </a:rPr>
              <a:t>언어학습</a:t>
            </a:r>
            <a:r>
              <a:rPr lang="en-US" altLang="ko-KR" dirty="0">
                <a:solidFill>
                  <a:schemeClr val="bg1"/>
                </a:solidFill>
              </a:rPr>
              <a:t>2(</a:t>
            </a:r>
            <a:r>
              <a:rPr lang="ko-KR" altLang="en-US" dirty="0">
                <a:solidFill>
                  <a:schemeClr val="bg1"/>
                </a:solidFill>
              </a:rPr>
              <a:t>변수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21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dirty="0">
                <a:solidFill>
                  <a:schemeClr val="bg1"/>
                </a:solidFill>
              </a:rPr>
              <a:t>언어학습</a:t>
            </a:r>
            <a:r>
              <a:rPr lang="en-US" altLang="ko-KR" dirty="0">
                <a:solidFill>
                  <a:schemeClr val="bg1"/>
                </a:solidFill>
              </a:rPr>
              <a:t>2(</a:t>
            </a:r>
            <a:r>
              <a:rPr lang="ko-KR" altLang="en-US" dirty="0">
                <a:solidFill>
                  <a:schemeClr val="bg1"/>
                </a:solidFill>
              </a:rPr>
              <a:t>변수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D2C23-9B28-1B90-DCFA-6B3678B00F65}"/>
              </a:ext>
            </a:extLst>
          </p:cNvPr>
          <p:cNvSpPr txBox="1"/>
          <p:nvPr/>
        </p:nvSpPr>
        <p:spPr>
          <a:xfrm>
            <a:off x="463922" y="1609130"/>
            <a:ext cx="790014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키워드는 함수선언에만 사용합니다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함수를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다른곳에서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호출하면 함수 내부코드를 실행한 후 호출한 곳으로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아무값도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리턴해주지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않는다는 의미 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3473C-0FB5-3818-F33E-B82284FD78F9}"/>
              </a:ext>
            </a:extLst>
          </p:cNvPr>
          <p:cNvSpPr txBox="1"/>
          <p:nvPr/>
        </p:nvSpPr>
        <p:spPr>
          <a:xfrm>
            <a:off x="463922" y="96169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600" b="1" i="0" dirty="0">
                <a:effectLst/>
                <a:latin typeface="+mj-ea"/>
                <a:ea typeface="+mj-ea"/>
              </a:rPr>
              <a:t>void</a:t>
            </a:r>
            <a:endParaRPr lang="ko-KR" altLang="en-US" sz="3600" b="1" i="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134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dirty="0">
                <a:solidFill>
                  <a:schemeClr val="bg1"/>
                </a:solidFill>
              </a:rPr>
              <a:t>언어학습</a:t>
            </a:r>
            <a:r>
              <a:rPr lang="en-US" altLang="ko-KR" dirty="0">
                <a:solidFill>
                  <a:schemeClr val="bg1"/>
                </a:solidFill>
              </a:rPr>
              <a:t>2(</a:t>
            </a:r>
            <a:r>
              <a:rPr lang="ko-KR" altLang="en-US" dirty="0">
                <a:solidFill>
                  <a:schemeClr val="bg1"/>
                </a:solidFill>
              </a:rPr>
              <a:t>변수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CD28C-544E-8E28-78F4-EEDF3C32E1F1}"/>
              </a:ext>
            </a:extLst>
          </p:cNvPr>
          <p:cNvSpPr txBox="1"/>
          <p:nvPr/>
        </p:nvSpPr>
        <p:spPr>
          <a:xfrm>
            <a:off x="537882" y="17633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true, false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중 하나의 값을 가집니다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BDDB8-9A1F-4DDA-0AEB-D58C46F54C3F}"/>
              </a:ext>
            </a:extLst>
          </p:cNvPr>
          <p:cNvSpPr txBox="1"/>
          <p:nvPr/>
        </p:nvSpPr>
        <p:spPr>
          <a:xfrm>
            <a:off x="463922" y="98859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i="0" dirty="0" err="1">
                <a:effectLst/>
                <a:latin typeface="Arial" panose="020B0604020202020204" pitchFamily="34" charset="0"/>
              </a:rPr>
              <a:t>boolean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8537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dirty="0">
                <a:solidFill>
                  <a:schemeClr val="bg1"/>
                </a:solidFill>
              </a:rPr>
              <a:t>언어학습</a:t>
            </a:r>
            <a:r>
              <a:rPr lang="en-US" altLang="ko-KR" dirty="0">
                <a:solidFill>
                  <a:schemeClr val="bg1"/>
                </a:solidFill>
              </a:rPr>
              <a:t>2(</a:t>
            </a:r>
            <a:r>
              <a:rPr lang="ko-KR" altLang="en-US" dirty="0">
                <a:solidFill>
                  <a:schemeClr val="bg1"/>
                </a:solidFill>
              </a:rPr>
              <a:t>변수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FB0E27-0C20-BC95-690E-59C40B67DACA}"/>
              </a:ext>
            </a:extLst>
          </p:cNvPr>
          <p:cNvSpPr txBox="1"/>
          <p:nvPr/>
        </p:nvSpPr>
        <p:spPr>
          <a:xfrm>
            <a:off x="463922" y="1706006"/>
            <a:ext cx="73084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부호없는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바이트 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형과 동일하고 차이점은 </a:t>
            </a:r>
            <a:r>
              <a:rPr lang="en-US" altLang="ko-KR" b="1" i="0" dirty="0">
                <a:solidFill>
                  <a:srgbClr val="7820B9"/>
                </a:solidFill>
                <a:effectLst/>
                <a:latin typeface="Arial" panose="020B0604020202020204" pitchFamily="34" charset="0"/>
              </a:rPr>
              <a:t>char</a:t>
            </a:r>
            <a:r>
              <a:rPr lang="ko-KR" altLang="en-US" b="1" i="0" dirty="0">
                <a:solidFill>
                  <a:srgbClr val="7820B9"/>
                </a:solidFill>
                <a:effectLst/>
                <a:latin typeface="Arial" panose="020B0604020202020204" pitchFamily="34" charset="0"/>
              </a:rPr>
              <a:t>형의 범위는 </a:t>
            </a:r>
            <a:r>
              <a:rPr lang="en-US" altLang="ko-KR" b="1" i="0" dirty="0">
                <a:solidFill>
                  <a:srgbClr val="7820B9"/>
                </a:solidFill>
                <a:effectLst/>
                <a:latin typeface="Arial" panose="020B0604020202020204" pitchFamily="34" charset="0"/>
              </a:rPr>
              <a:t>-128 ~ 127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이고 </a:t>
            </a:r>
            <a:r>
              <a:rPr lang="en-US" altLang="ko-KR" b="1" i="0" dirty="0">
                <a:solidFill>
                  <a:srgbClr val="7820B9"/>
                </a:solidFill>
                <a:effectLst/>
                <a:latin typeface="Arial" panose="020B0604020202020204" pitchFamily="34" charset="0"/>
              </a:rPr>
              <a:t>unsigned char</a:t>
            </a:r>
            <a:r>
              <a:rPr lang="ko-KR" altLang="en-US" b="1" i="0" dirty="0">
                <a:solidFill>
                  <a:srgbClr val="7820B9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b="1" i="0" dirty="0">
                <a:solidFill>
                  <a:srgbClr val="7820B9"/>
                </a:solidFill>
                <a:effectLst/>
                <a:latin typeface="Arial" panose="020B0604020202020204" pitchFamily="34" charset="0"/>
              </a:rPr>
              <a:t>0 ~ 255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범위를 가집니다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unsigned 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형은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byte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데이터형과 같습니다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ko-KR" alt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아두이노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프로그래밍 스타일의 일관성을 위해서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byte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데이터형 사용을 권장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616958-9F76-A230-06A5-953BD97199A1}"/>
              </a:ext>
            </a:extLst>
          </p:cNvPr>
          <p:cNvSpPr txBox="1"/>
          <p:nvPr/>
        </p:nvSpPr>
        <p:spPr>
          <a:xfrm>
            <a:off x="463922" y="105967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i="0" dirty="0">
                <a:effectLst/>
                <a:latin typeface="Arial" panose="020B0604020202020204" pitchFamily="34" charset="0"/>
              </a:rPr>
              <a:t>unsigned char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807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dirty="0">
                <a:solidFill>
                  <a:schemeClr val="bg1"/>
                </a:solidFill>
              </a:rPr>
              <a:t>언어학습</a:t>
            </a:r>
            <a:r>
              <a:rPr lang="en-US" altLang="ko-KR" dirty="0">
                <a:solidFill>
                  <a:schemeClr val="bg1"/>
                </a:solidFill>
              </a:rPr>
              <a:t>2(</a:t>
            </a:r>
            <a:r>
              <a:rPr lang="ko-KR" altLang="en-US" dirty="0">
                <a:solidFill>
                  <a:schemeClr val="bg1"/>
                </a:solidFill>
              </a:rPr>
              <a:t>변수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A0670-5620-6753-FA9F-9F2445525D07}"/>
              </a:ext>
            </a:extLst>
          </p:cNvPr>
          <p:cNvSpPr txBox="1"/>
          <p:nvPr/>
        </p:nvSpPr>
        <p:spPr>
          <a:xfrm>
            <a:off x="463922" y="1732873"/>
            <a:ext cx="5856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 ~ 255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비트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부호없는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숫자값을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가집니다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B0E09-C342-CCC6-B6EE-D49351CDBEE5}"/>
              </a:ext>
            </a:extLst>
          </p:cNvPr>
          <p:cNvSpPr txBox="1"/>
          <p:nvPr/>
        </p:nvSpPr>
        <p:spPr>
          <a:xfrm>
            <a:off x="463922" y="88101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i="0" dirty="0">
                <a:effectLst/>
                <a:latin typeface="Arial" panose="020B0604020202020204" pitchFamily="34" charset="0"/>
              </a:rPr>
              <a:t>byte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3013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dirty="0">
                <a:solidFill>
                  <a:schemeClr val="bg1"/>
                </a:solidFill>
              </a:rPr>
              <a:t>언어학습</a:t>
            </a:r>
            <a:r>
              <a:rPr lang="en-US" altLang="ko-KR" dirty="0">
                <a:solidFill>
                  <a:schemeClr val="bg1"/>
                </a:solidFill>
              </a:rPr>
              <a:t>2(</a:t>
            </a:r>
            <a:r>
              <a:rPr lang="ko-KR" altLang="en-US" dirty="0">
                <a:solidFill>
                  <a:schemeClr val="bg1"/>
                </a:solidFill>
              </a:rPr>
              <a:t>변수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91701F-F02A-1FAF-253C-BC1C3E273BD7}"/>
              </a:ext>
            </a:extLst>
          </p:cNvPr>
          <p:cNvSpPr txBox="1"/>
          <p:nvPr/>
        </p:nvSpPr>
        <p:spPr>
          <a:xfrm>
            <a:off x="403412" y="1600333"/>
            <a:ext cx="7658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부호없는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바이트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(16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비트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숫자로 저장됩니다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unsigned int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와 동일합니다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F100A-CFDA-8ABE-3388-B23EFC66A657}"/>
              </a:ext>
            </a:extLst>
          </p:cNvPr>
          <p:cNvSpPr txBox="1"/>
          <p:nvPr/>
        </p:nvSpPr>
        <p:spPr>
          <a:xfrm>
            <a:off x="403413" y="88399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i="0" dirty="0">
                <a:effectLst/>
                <a:latin typeface="Arial" panose="020B0604020202020204" pitchFamily="34" charset="0"/>
              </a:rPr>
              <a:t>word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8589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dirty="0">
                <a:solidFill>
                  <a:schemeClr val="bg1"/>
                </a:solidFill>
              </a:rPr>
              <a:t>언어학습</a:t>
            </a:r>
            <a:r>
              <a:rPr lang="en-US" altLang="ko-KR" dirty="0">
                <a:solidFill>
                  <a:schemeClr val="bg1"/>
                </a:solidFill>
              </a:rPr>
              <a:t>2(</a:t>
            </a:r>
            <a:r>
              <a:rPr lang="ko-KR" altLang="en-US" dirty="0">
                <a:solidFill>
                  <a:schemeClr val="bg1"/>
                </a:solidFill>
              </a:rPr>
              <a:t>변수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DA676-CB1E-279C-FD3D-C3CCB4C2B523}"/>
              </a:ext>
            </a:extLst>
          </p:cNvPr>
          <p:cNvSpPr txBox="1"/>
          <p:nvPr/>
        </p:nvSpPr>
        <p:spPr>
          <a:xfrm>
            <a:off x="517710" y="1740753"/>
            <a:ext cx="80211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부호없는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바이트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정수형입니다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 algn="l"/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아두이노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우노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다른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ATMega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기반 보드 포함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 ~ 65,535 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범위로 저장됩니다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아두이노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듀는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비트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바이트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0 ~ 4,294,967,295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범위입니다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55AC67-E9DA-26DF-1994-9DEF03D42D55}"/>
              </a:ext>
            </a:extLst>
          </p:cNvPr>
          <p:cNvSpPr txBox="1"/>
          <p:nvPr/>
        </p:nvSpPr>
        <p:spPr>
          <a:xfrm>
            <a:off x="463922" y="10154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i="0" dirty="0">
                <a:effectLst/>
                <a:latin typeface="Arial" panose="020B0604020202020204" pitchFamily="34" charset="0"/>
              </a:rPr>
              <a:t>unsigned int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4353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dirty="0">
                <a:solidFill>
                  <a:schemeClr val="bg1"/>
                </a:solidFill>
              </a:rPr>
              <a:t>언어학습</a:t>
            </a:r>
            <a:r>
              <a:rPr lang="en-US" altLang="ko-KR" dirty="0">
                <a:solidFill>
                  <a:schemeClr val="bg1"/>
                </a:solidFill>
              </a:rPr>
              <a:t>2(</a:t>
            </a:r>
            <a:r>
              <a:rPr lang="ko-KR" altLang="en-US" dirty="0">
                <a:solidFill>
                  <a:schemeClr val="bg1"/>
                </a:solidFill>
              </a:rPr>
              <a:t>변수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0FFFB-85EA-6BD3-2F14-31514EA4C1F1}"/>
              </a:ext>
            </a:extLst>
          </p:cNvPr>
          <p:cNvSpPr txBox="1"/>
          <p:nvPr/>
        </p:nvSpPr>
        <p:spPr>
          <a:xfrm>
            <a:off x="463921" y="1760924"/>
            <a:ext cx="7153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바이트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비트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0 ~ 4,294,967,295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범위로 저장됩니다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B3C0D3-A1AF-FBA1-D654-7F85811A0C79}"/>
              </a:ext>
            </a:extLst>
          </p:cNvPr>
          <p:cNvSpPr txBox="1"/>
          <p:nvPr/>
        </p:nvSpPr>
        <p:spPr>
          <a:xfrm>
            <a:off x="403413" y="93480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i="0" dirty="0">
                <a:effectLst/>
                <a:latin typeface="Arial" panose="020B0604020202020204" pitchFamily="34" charset="0"/>
              </a:rPr>
              <a:t>long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7419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dirty="0">
                <a:solidFill>
                  <a:schemeClr val="bg1"/>
                </a:solidFill>
              </a:rPr>
              <a:t>언어학습</a:t>
            </a:r>
            <a:r>
              <a:rPr lang="en-US" altLang="ko-KR" dirty="0">
                <a:solidFill>
                  <a:schemeClr val="bg1"/>
                </a:solidFill>
              </a:rPr>
              <a:t>2(</a:t>
            </a:r>
            <a:r>
              <a:rPr lang="ko-KR" altLang="en-US" dirty="0">
                <a:solidFill>
                  <a:schemeClr val="bg1"/>
                </a:solidFill>
              </a:rPr>
              <a:t>변수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89EE98-E40D-33B9-E01D-2BF65F722083}"/>
              </a:ext>
            </a:extLst>
          </p:cNvPr>
          <p:cNvSpPr txBox="1"/>
          <p:nvPr/>
        </p:nvSpPr>
        <p:spPr>
          <a:xfrm>
            <a:off x="463922" y="1575103"/>
            <a:ext cx="4746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부호없는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바이트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비트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C68833-424F-F34F-7DDD-B72441DC1144}"/>
              </a:ext>
            </a:extLst>
          </p:cNvPr>
          <p:cNvSpPr txBox="1"/>
          <p:nvPr/>
        </p:nvSpPr>
        <p:spPr>
          <a:xfrm>
            <a:off x="463922" y="89446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600" b="1" i="0" dirty="0">
                <a:effectLst/>
                <a:latin typeface="Arial" panose="020B0604020202020204" pitchFamily="34" charset="0"/>
              </a:rPr>
              <a:t>unsigned long</a:t>
            </a:r>
            <a:endParaRPr lang="ko-KR" altLang="en-US" sz="36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53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390</Words>
  <Application>Microsoft Office PowerPoint</Application>
  <PresentationFormat>화면 슬라이드 쇼(16:9)</PresentationFormat>
  <Paragraphs>66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2022-05-15T15:32:36Z</dcterms:modified>
</cp:coreProperties>
</file>