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67" r:id="rId3"/>
    <p:sldId id="269" r:id="rId4"/>
    <p:sldId id="329" r:id="rId5"/>
    <p:sldId id="258" r:id="rId6"/>
    <p:sldId id="268" r:id="rId7"/>
    <p:sldId id="270" r:id="rId8"/>
    <p:sldId id="271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F8E521-BAA5-4143-85DC-91D542CCE8A9}" v="11" dt="2022-06-02T08:03:55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1814A90-A017-4DF9-8C68-FDD7495C262C}"/>
    <pc:docChg chg="undo custSel addSld modSld sldOrd">
      <pc:chgData name="이 호진" userId="e7b51f9e24c37788" providerId="LiveId" clId="{11814A90-A017-4DF9-8C68-FDD7495C262C}" dt="2022-05-14T06:25:41.546" v="1265" actId="14100"/>
      <pc:docMkLst>
        <pc:docMk/>
      </pc:docMkLst>
      <pc:sldChg chg="addSp modSp mod ord">
        <pc:chgData name="이 호진" userId="e7b51f9e24c37788" providerId="LiveId" clId="{11814A90-A017-4DF9-8C68-FDD7495C262C}" dt="2022-05-14T06:04:13.346" v="65" actId="1076"/>
        <pc:sldMkLst>
          <pc:docMk/>
          <pc:sldMk cId="1094862570" sldId="264"/>
        </pc:sldMkLst>
        <pc:spChg chg="add mod">
          <ac:chgData name="이 호진" userId="e7b51f9e24c37788" providerId="LiveId" clId="{11814A90-A017-4DF9-8C68-FDD7495C262C}" dt="2022-05-14T06:04:06.954" v="63" actId="1076"/>
          <ac:spMkLst>
            <pc:docMk/>
            <pc:sldMk cId="1094862570" sldId="264"/>
            <ac:spMk id="5" creationId="{E7D43669-0839-5692-8BF9-B156EAC64511}"/>
          </ac:spMkLst>
        </pc:spChg>
        <pc:picChg chg="add mod">
          <ac:chgData name="이 호진" userId="e7b51f9e24c37788" providerId="LiveId" clId="{11814A90-A017-4DF9-8C68-FDD7495C262C}" dt="2022-05-14T06:04:13.346" v="65" actId="1076"/>
          <ac:picMkLst>
            <pc:docMk/>
            <pc:sldMk cId="1094862570" sldId="264"/>
            <ac:picMk id="3" creationId="{3B6BA029-65AC-9501-B7FE-AAD74B298F60}"/>
          </ac:picMkLst>
        </pc:picChg>
      </pc:sldChg>
      <pc:sldChg chg="addSp modSp mod ord">
        <pc:chgData name="이 호진" userId="e7b51f9e24c37788" providerId="LiveId" clId="{11814A90-A017-4DF9-8C68-FDD7495C262C}" dt="2022-05-14T06:24:23.166" v="1228" actId="1076"/>
        <pc:sldMkLst>
          <pc:docMk/>
          <pc:sldMk cId="3653011425" sldId="265"/>
        </pc:sldMkLst>
        <pc:spChg chg="add mod">
          <ac:chgData name="이 호진" userId="e7b51f9e24c37788" providerId="LiveId" clId="{11814A90-A017-4DF9-8C68-FDD7495C262C}" dt="2022-05-14T06:24:06.702" v="1226" actId="14100"/>
          <ac:spMkLst>
            <pc:docMk/>
            <pc:sldMk cId="3653011425" sldId="265"/>
            <ac:spMk id="2" creationId="{E095B8EC-FF98-1B58-5218-73C5FD260603}"/>
          </ac:spMkLst>
        </pc:spChg>
        <pc:spChg chg="add mod">
          <ac:chgData name="이 호진" userId="e7b51f9e24c37788" providerId="LiveId" clId="{11814A90-A017-4DF9-8C68-FDD7495C262C}" dt="2022-05-14T06:22:31.935" v="958" actId="6549"/>
          <ac:spMkLst>
            <pc:docMk/>
            <pc:sldMk cId="3653011425" sldId="265"/>
            <ac:spMk id="6" creationId="{5B8C89EF-CE19-04EE-7449-2541F8F99754}"/>
          </ac:spMkLst>
        </pc:spChg>
        <pc:picChg chg="add mod">
          <ac:chgData name="이 호진" userId="e7b51f9e24c37788" providerId="LiveId" clId="{11814A90-A017-4DF9-8C68-FDD7495C262C}" dt="2022-05-14T06:24:03.389" v="1224" actId="1076"/>
          <ac:picMkLst>
            <pc:docMk/>
            <pc:sldMk cId="3653011425" sldId="265"/>
            <ac:picMk id="5" creationId="{4F439D5B-6796-FEB4-97D0-706B3FCF5501}"/>
          </ac:picMkLst>
        </pc:picChg>
        <pc:picChg chg="add mod">
          <ac:chgData name="이 호진" userId="e7b51f9e24c37788" providerId="LiveId" clId="{11814A90-A017-4DF9-8C68-FDD7495C262C}" dt="2022-05-14T06:24:23.166" v="1228" actId="1076"/>
          <ac:picMkLst>
            <pc:docMk/>
            <pc:sldMk cId="3653011425" sldId="265"/>
            <ac:picMk id="11" creationId="{5620A3EE-7B53-BACC-4C7F-81FD97933FCE}"/>
          </ac:picMkLst>
        </pc:picChg>
      </pc:sldChg>
      <pc:sldChg chg="ord">
        <pc:chgData name="이 호진" userId="e7b51f9e24c37788" providerId="LiveId" clId="{11814A90-A017-4DF9-8C68-FDD7495C262C}" dt="2022-05-14T06:20:59.678" v="912"/>
        <pc:sldMkLst>
          <pc:docMk/>
          <pc:sldMk cId="1959208635" sldId="266"/>
        </pc:sldMkLst>
      </pc:sldChg>
      <pc:sldChg chg="ord">
        <pc:chgData name="이 호진" userId="e7b51f9e24c37788" providerId="LiveId" clId="{11814A90-A017-4DF9-8C68-FDD7495C262C}" dt="2022-05-14T06:21:00.927" v="914"/>
        <pc:sldMkLst>
          <pc:docMk/>
          <pc:sldMk cId="994874398" sldId="267"/>
        </pc:sldMkLst>
      </pc:sldChg>
      <pc:sldChg chg="addSp delSp modSp new mod ord">
        <pc:chgData name="이 호진" userId="e7b51f9e24c37788" providerId="LiveId" clId="{11814A90-A017-4DF9-8C68-FDD7495C262C}" dt="2022-05-14T06:25:38.228" v="1264" actId="1076"/>
        <pc:sldMkLst>
          <pc:docMk/>
          <pc:sldMk cId="1411562925" sldId="274"/>
        </pc:sldMkLst>
        <pc:spChg chg="del">
          <ac:chgData name="이 호진" userId="e7b51f9e24c37788" providerId="LiveId" clId="{11814A90-A017-4DF9-8C68-FDD7495C262C}" dt="2022-05-13T18:32:30.915" v="3" actId="478"/>
          <ac:spMkLst>
            <pc:docMk/>
            <pc:sldMk cId="1411562925" sldId="274"/>
            <ac:spMk id="2" creationId="{21A7DB98-EDB3-92E7-81EC-0F12038F1E69}"/>
          </ac:spMkLst>
        </pc:spChg>
        <pc:spChg chg="del">
          <ac:chgData name="이 호진" userId="e7b51f9e24c37788" providerId="LiveId" clId="{11814A90-A017-4DF9-8C68-FDD7495C262C}" dt="2022-05-13T18:32:30.915" v="3" actId="478"/>
          <ac:spMkLst>
            <pc:docMk/>
            <pc:sldMk cId="1411562925" sldId="274"/>
            <ac:spMk id="3" creationId="{070DFBE3-E5ED-875A-DDBE-9B31B09ECC75}"/>
          </ac:spMkLst>
        </pc:spChg>
        <pc:spChg chg="add mod">
          <ac:chgData name="이 호진" userId="e7b51f9e24c37788" providerId="LiveId" clId="{11814A90-A017-4DF9-8C68-FDD7495C262C}" dt="2022-05-14T06:25:31.834" v="1262"/>
          <ac:spMkLst>
            <pc:docMk/>
            <pc:sldMk cId="1411562925" sldId="274"/>
            <ac:spMk id="3" creationId="{2F3DF59C-255F-26C8-67D5-B5A73E94C6BC}"/>
          </ac:spMkLst>
        </pc:spChg>
        <pc:spChg chg="add mod">
          <ac:chgData name="이 호진" userId="e7b51f9e24c37788" providerId="LiveId" clId="{11814A90-A017-4DF9-8C68-FDD7495C262C}" dt="2022-05-14T06:25:31.834" v="1262"/>
          <ac:spMkLst>
            <pc:docMk/>
            <pc:sldMk cId="1411562925" sldId="274"/>
            <ac:spMk id="4" creationId="{C41F2388-450D-0C55-49B8-56E9EE3B5C7E}"/>
          </ac:spMkLst>
        </pc:spChg>
        <pc:spChg chg="add mod">
          <ac:chgData name="이 호진" userId="e7b51f9e24c37788" providerId="LiveId" clId="{11814A90-A017-4DF9-8C68-FDD7495C262C}" dt="2022-05-14T06:25:31.834" v="1262"/>
          <ac:spMkLst>
            <pc:docMk/>
            <pc:sldMk cId="1411562925" sldId="274"/>
            <ac:spMk id="6" creationId="{F7F78014-C114-04BF-ADD2-D9234DE940AC}"/>
          </ac:spMkLst>
        </pc:spChg>
        <pc:spChg chg="add mod">
          <ac:chgData name="이 호진" userId="e7b51f9e24c37788" providerId="LiveId" clId="{11814A90-A017-4DF9-8C68-FDD7495C262C}" dt="2022-05-14T06:25:31.834" v="1262"/>
          <ac:spMkLst>
            <pc:docMk/>
            <pc:sldMk cId="1411562925" sldId="274"/>
            <ac:spMk id="7" creationId="{058659BB-D156-9F69-56CE-1F5FDF19E638}"/>
          </ac:spMkLst>
        </pc:spChg>
        <pc:spChg chg="add mod">
          <ac:chgData name="이 호진" userId="e7b51f9e24c37788" providerId="LiveId" clId="{11814A90-A017-4DF9-8C68-FDD7495C262C}" dt="2022-05-14T06:25:31.834" v="1262"/>
          <ac:spMkLst>
            <pc:docMk/>
            <pc:sldMk cId="1411562925" sldId="274"/>
            <ac:spMk id="8" creationId="{E649CF6A-F5A8-7476-7F9E-199F20755301}"/>
          </ac:spMkLst>
        </pc:spChg>
        <pc:picChg chg="add mod">
          <ac:chgData name="이 호진" userId="e7b51f9e24c37788" providerId="LiveId" clId="{11814A90-A017-4DF9-8C68-FDD7495C262C}" dt="2022-05-14T06:25:38.228" v="1264" actId="1076"/>
          <ac:picMkLst>
            <pc:docMk/>
            <pc:sldMk cId="1411562925" sldId="274"/>
            <ac:picMk id="5" creationId="{17EA28FA-0543-F707-473E-C54485625F8D}"/>
          </ac:picMkLst>
        </pc:picChg>
      </pc:sldChg>
      <pc:sldChg chg="addSp delSp modSp new mod ord">
        <pc:chgData name="이 호진" userId="e7b51f9e24c37788" providerId="LiveId" clId="{11814A90-A017-4DF9-8C68-FDD7495C262C}" dt="2022-05-14T06:25:41.546" v="1265" actId="14100"/>
        <pc:sldMkLst>
          <pc:docMk/>
          <pc:sldMk cId="3283931450" sldId="275"/>
        </pc:sldMkLst>
        <pc:spChg chg="add mod">
          <ac:chgData name="이 호진" userId="e7b51f9e24c37788" providerId="LiveId" clId="{11814A90-A017-4DF9-8C68-FDD7495C262C}" dt="2022-05-14T06:25:24.931" v="1260" actId="14100"/>
          <ac:spMkLst>
            <pc:docMk/>
            <pc:sldMk cId="3283931450" sldId="275"/>
            <ac:spMk id="2" creationId="{9FC00BD4-ECF1-95AD-7818-1AEFF2509926}"/>
          </ac:spMkLst>
        </pc:spChg>
        <pc:spChg chg="del">
          <ac:chgData name="이 호진" userId="e7b51f9e24c37788" providerId="LiveId" clId="{11814A90-A017-4DF9-8C68-FDD7495C262C}" dt="2022-05-13T18:41:45.186" v="6" actId="478"/>
          <ac:spMkLst>
            <pc:docMk/>
            <pc:sldMk cId="3283931450" sldId="275"/>
            <ac:spMk id="2" creationId="{D28EDF81-5097-B9F0-C62A-F6592CB8B1AF}"/>
          </ac:spMkLst>
        </pc:spChg>
        <pc:spChg chg="add mod">
          <ac:chgData name="이 호진" userId="e7b51f9e24c37788" providerId="LiveId" clId="{11814A90-A017-4DF9-8C68-FDD7495C262C}" dt="2022-05-14T06:25:03.269" v="1231"/>
          <ac:spMkLst>
            <pc:docMk/>
            <pc:sldMk cId="3283931450" sldId="275"/>
            <ac:spMk id="3" creationId="{A709B188-27B6-3F27-5C12-3971DC27BF87}"/>
          </ac:spMkLst>
        </pc:spChg>
        <pc:spChg chg="del">
          <ac:chgData name="이 호진" userId="e7b51f9e24c37788" providerId="LiveId" clId="{11814A90-A017-4DF9-8C68-FDD7495C262C}" dt="2022-05-13T18:41:45.186" v="6" actId="478"/>
          <ac:spMkLst>
            <pc:docMk/>
            <pc:sldMk cId="3283931450" sldId="275"/>
            <ac:spMk id="3" creationId="{CC8E9007-6780-F3EF-FB22-846D7921E945}"/>
          </ac:spMkLst>
        </pc:spChg>
        <pc:spChg chg="add mod">
          <ac:chgData name="이 호진" userId="e7b51f9e24c37788" providerId="LiveId" clId="{11814A90-A017-4DF9-8C68-FDD7495C262C}" dt="2022-05-14T06:25:03.269" v="1231"/>
          <ac:spMkLst>
            <pc:docMk/>
            <pc:sldMk cId="3283931450" sldId="275"/>
            <ac:spMk id="4" creationId="{6731F385-890C-B776-E8A0-B17086A0329A}"/>
          </ac:spMkLst>
        </pc:spChg>
        <pc:spChg chg="add mod">
          <ac:chgData name="이 호진" userId="e7b51f9e24c37788" providerId="LiveId" clId="{11814A90-A017-4DF9-8C68-FDD7495C262C}" dt="2022-05-14T06:25:03.269" v="1231"/>
          <ac:spMkLst>
            <pc:docMk/>
            <pc:sldMk cId="3283931450" sldId="275"/>
            <ac:spMk id="6" creationId="{E183FD21-0913-3373-3685-E1D7FD23B0C7}"/>
          </ac:spMkLst>
        </pc:spChg>
        <pc:spChg chg="add mod">
          <ac:chgData name="이 호진" userId="e7b51f9e24c37788" providerId="LiveId" clId="{11814A90-A017-4DF9-8C68-FDD7495C262C}" dt="2022-05-14T06:25:03.269" v="1231"/>
          <ac:spMkLst>
            <pc:docMk/>
            <pc:sldMk cId="3283931450" sldId="275"/>
            <ac:spMk id="7" creationId="{8BFDD1BF-38C0-C927-B3E2-D9CE287AEAAA}"/>
          </ac:spMkLst>
        </pc:spChg>
        <pc:picChg chg="add mod">
          <ac:chgData name="이 호진" userId="e7b51f9e24c37788" providerId="LiveId" clId="{11814A90-A017-4DF9-8C68-FDD7495C262C}" dt="2022-05-14T06:25:41.546" v="1265" actId="14100"/>
          <ac:picMkLst>
            <pc:docMk/>
            <pc:sldMk cId="3283931450" sldId="275"/>
            <ac:picMk id="5" creationId="{77285555-FF73-81E1-5A5B-B0A8279B7E5C}"/>
          </ac:picMkLst>
        </pc:picChg>
      </pc:sldChg>
      <pc:sldChg chg="modSp add mod">
        <pc:chgData name="이 호진" userId="e7b51f9e24c37788" providerId="LiveId" clId="{11814A90-A017-4DF9-8C68-FDD7495C262C}" dt="2022-05-14T06:01:28.496" v="29" actId="6549"/>
        <pc:sldMkLst>
          <pc:docMk/>
          <pc:sldMk cId="3481153335" sldId="276"/>
        </pc:sldMkLst>
        <pc:spChg chg="mod">
          <ac:chgData name="이 호진" userId="e7b51f9e24c37788" providerId="LiveId" clId="{11814A90-A017-4DF9-8C68-FDD7495C262C}" dt="2022-05-14T06:01:28.496" v="29" actId="6549"/>
          <ac:spMkLst>
            <pc:docMk/>
            <pc:sldMk cId="3481153335" sldId="276"/>
            <ac:spMk id="7" creationId="{7CA2BC6A-8622-378D-781B-17A25B5A9C7C}"/>
          </ac:spMkLst>
        </pc:spChg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3501672994" sldId="277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2277444114" sldId="278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1986040368" sldId="279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2832353637" sldId="289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3775329398" sldId="293"/>
        </pc:sldMkLst>
      </pc:sldChg>
      <pc:sldChg chg="addSp delSp modSp add mod ord">
        <pc:chgData name="이 호진" userId="e7b51f9e24c37788" providerId="LiveId" clId="{11814A90-A017-4DF9-8C68-FDD7495C262C}" dt="2022-05-14T06:16:00.894" v="716" actId="478"/>
        <pc:sldMkLst>
          <pc:docMk/>
          <pc:sldMk cId="1137522692" sldId="294"/>
        </pc:sldMkLst>
        <pc:spChg chg="add mod">
          <ac:chgData name="이 호진" userId="e7b51f9e24c37788" providerId="LiveId" clId="{11814A90-A017-4DF9-8C68-FDD7495C262C}" dt="2022-05-14T06:06:43.052" v="97" actId="14100"/>
          <ac:spMkLst>
            <pc:docMk/>
            <pc:sldMk cId="1137522692" sldId="294"/>
            <ac:spMk id="6" creationId="{3BB4DCF6-C982-618C-CEBD-CD9D2EBDA4BA}"/>
          </ac:spMkLst>
        </pc:spChg>
        <pc:spChg chg="add mod">
          <ac:chgData name="이 호진" userId="e7b51f9e24c37788" providerId="LiveId" clId="{11814A90-A017-4DF9-8C68-FDD7495C262C}" dt="2022-05-14T06:07:29.132" v="237" actId="1076"/>
          <ac:spMkLst>
            <pc:docMk/>
            <pc:sldMk cId="1137522692" sldId="294"/>
            <ac:spMk id="7" creationId="{81F4912A-EF5C-AD2B-76BC-B95F60174B7D}"/>
          </ac:spMkLst>
        </pc:spChg>
        <pc:spChg chg="add mod">
          <ac:chgData name="이 호진" userId="e7b51f9e24c37788" providerId="LiveId" clId="{11814A90-A017-4DF9-8C68-FDD7495C262C}" dt="2022-05-14T06:08:35.778" v="276" actId="1076"/>
          <ac:spMkLst>
            <pc:docMk/>
            <pc:sldMk cId="1137522692" sldId="294"/>
            <ac:spMk id="10" creationId="{8950B60B-3D2B-4528-2AB9-73B5270684A9}"/>
          </ac:spMkLst>
        </pc:spChg>
        <pc:spChg chg="add mod">
          <ac:chgData name="이 호진" userId="e7b51f9e24c37788" providerId="LiveId" clId="{11814A90-A017-4DF9-8C68-FDD7495C262C}" dt="2022-05-14T06:09:43.786" v="344" actId="1076"/>
          <ac:spMkLst>
            <pc:docMk/>
            <pc:sldMk cId="1137522692" sldId="294"/>
            <ac:spMk id="13" creationId="{5AFAEBA5-FE5E-D3B0-09D6-7D1B5E567E94}"/>
          </ac:spMkLst>
        </pc:spChg>
        <pc:spChg chg="add mod">
          <ac:chgData name="이 호진" userId="e7b51f9e24c37788" providerId="LiveId" clId="{11814A90-A017-4DF9-8C68-FDD7495C262C}" dt="2022-05-14T06:15:58.159" v="715" actId="6549"/>
          <ac:spMkLst>
            <pc:docMk/>
            <pc:sldMk cId="1137522692" sldId="294"/>
            <ac:spMk id="14" creationId="{02953078-B4B7-F2DE-AE73-A8880227562D}"/>
          </ac:spMkLst>
        </pc:spChg>
        <pc:picChg chg="add mod">
          <ac:chgData name="이 호진" userId="e7b51f9e24c37788" providerId="LiveId" clId="{11814A90-A017-4DF9-8C68-FDD7495C262C}" dt="2022-05-14T06:08:35.778" v="276" actId="1076"/>
          <ac:picMkLst>
            <pc:docMk/>
            <pc:sldMk cId="1137522692" sldId="294"/>
            <ac:picMk id="9" creationId="{E638DEB1-3FF4-EF02-D790-5965C3C417E0}"/>
          </ac:picMkLst>
        </pc:picChg>
        <pc:picChg chg="add mod">
          <ac:chgData name="이 호진" userId="e7b51f9e24c37788" providerId="LiveId" clId="{11814A90-A017-4DF9-8C68-FDD7495C262C}" dt="2022-05-14T06:09:09.539" v="282" actId="1076"/>
          <ac:picMkLst>
            <pc:docMk/>
            <pc:sldMk cId="1137522692" sldId="294"/>
            <ac:picMk id="12" creationId="{391A4C9C-1275-DC14-92F1-99F8105458E3}"/>
          </ac:picMkLst>
        </pc:picChg>
        <pc:picChg chg="add del mod">
          <ac:chgData name="이 호진" userId="e7b51f9e24c37788" providerId="LiveId" clId="{11814A90-A017-4DF9-8C68-FDD7495C262C}" dt="2022-05-14T06:16:00.894" v="716" actId="478"/>
          <ac:picMkLst>
            <pc:docMk/>
            <pc:sldMk cId="1137522692" sldId="294"/>
            <ac:picMk id="16" creationId="{75F4BECB-267A-F3ED-AA0B-0FA890D57457}"/>
          </ac:picMkLst>
        </pc:picChg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2926127746" sldId="295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821884617" sldId="296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3601618920" sldId="297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3534061363" sldId="298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975132955" sldId="299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4260973958" sldId="300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1801033769" sldId="301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181625465" sldId="302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167810136" sldId="303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1741075973" sldId="304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4018549972" sldId="305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824576565" sldId="306"/>
        </pc:sldMkLst>
      </pc:sldChg>
      <pc:sldChg chg="addSp delSp modSp add mod ord">
        <pc:chgData name="이 호진" userId="e7b51f9e24c37788" providerId="LiveId" clId="{11814A90-A017-4DF9-8C68-FDD7495C262C}" dt="2022-05-14T06:18:41.614" v="869" actId="166"/>
        <pc:sldMkLst>
          <pc:docMk/>
          <pc:sldMk cId="2296921859" sldId="307"/>
        </pc:sldMkLst>
        <pc:spChg chg="add mod">
          <ac:chgData name="이 호진" userId="e7b51f9e24c37788" providerId="LiveId" clId="{11814A90-A017-4DF9-8C68-FDD7495C262C}" dt="2022-05-14T06:18:38.890" v="868" actId="1076"/>
          <ac:spMkLst>
            <pc:docMk/>
            <pc:sldMk cId="2296921859" sldId="307"/>
            <ac:spMk id="10" creationId="{6FF781B3-00F0-B255-F196-C8CD309C1C74}"/>
          </ac:spMkLst>
        </pc:spChg>
        <pc:spChg chg="add mod">
          <ac:chgData name="이 호진" userId="e7b51f9e24c37788" providerId="LiveId" clId="{11814A90-A017-4DF9-8C68-FDD7495C262C}" dt="2022-05-14T06:17:37.712" v="753" actId="14100"/>
          <ac:spMkLst>
            <pc:docMk/>
            <pc:sldMk cId="2296921859" sldId="307"/>
            <ac:spMk id="11" creationId="{99E0D559-E628-6E75-825A-6F0F3DB3A597}"/>
          </ac:spMkLst>
        </pc:spChg>
        <pc:picChg chg="add mod ord">
          <ac:chgData name="이 호진" userId="e7b51f9e24c37788" providerId="LiveId" clId="{11814A90-A017-4DF9-8C68-FDD7495C262C}" dt="2022-05-14T06:18:41.614" v="869" actId="166"/>
          <ac:picMkLst>
            <pc:docMk/>
            <pc:sldMk cId="2296921859" sldId="307"/>
            <ac:picMk id="7" creationId="{0AF26666-C68D-CB3B-539A-908A7543258C}"/>
          </ac:picMkLst>
        </pc:picChg>
        <pc:picChg chg="add mod">
          <ac:chgData name="이 호진" userId="e7b51f9e24c37788" providerId="LiveId" clId="{11814A90-A017-4DF9-8C68-FDD7495C262C}" dt="2022-05-14T06:17:44.808" v="756" actId="1076"/>
          <ac:picMkLst>
            <pc:docMk/>
            <pc:sldMk cId="2296921859" sldId="307"/>
            <ac:picMk id="9" creationId="{03AC342F-92C6-8ED0-691F-131CF34EF1E3}"/>
          </ac:picMkLst>
        </pc:picChg>
        <pc:picChg chg="del mod">
          <ac:chgData name="이 호진" userId="e7b51f9e24c37788" providerId="LiveId" clId="{11814A90-A017-4DF9-8C68-FDD7495C262C}" dt="2022-05-14T06:17:08.663" v="728" actId="478"/>
          <ac:picMkLst>
            <pc:docMk/>
            <pc:sldMk cId="2296921859" sldId="307"/>
            <ac:picMk id="2050" creationId="{C4AA0098-4AF6-482D-896B-408949D4BC38}"/>
          </ac:picMkLst>
        </pc:picChg>
      </pc:sldChg>
      <pc:sldChg chg="addSp delSp modSp add mod ord">
        <pc:chgData name="이 호진" userId="e7b51f9e24c37788" providerId="LiveId" clId="{11814A90-A017-4DF9-8C68-FDD7495C262C}" dt="2022-05-14T06:20:52.776" v="910" actId="1076"/>
        <pc:sldMkLst>
          <pc:docMk/>
          <pc:sldMk cId="1850938423" sldId="308"/>
        </pc:sldMkLst>
        <pc:spChg chg="del">
          <ac:chgData name="이 호진" userId="e7b51f9e24c37788" providerId="LiveId" clId="{11814A90-A017-4DF9-8C68-FDD7495C262C}" dt="2022-05-14T06:18:51.634" v="870" actId="478"/>
          <ac:spMkLst>
            <pc:docMk/>
            <pc:sldMk cId="1850938423" sldId="308"/>
            <ac:spMk id="6" creationId="{2FCDBA08-ACC0-4ACD-AA6E-0E8A9FA3FF9D}"/>
          </ac:spMkLst>
        </pc:spChg>
        <pc:spChg chg="add mod">
          <ac:chgData name="이 호진" userId="e7b51f9e24c37788" providerId="LiveId" clId="{11814A90-A017-4DF9-8C68-FDD7495C262C}" dt="2022-05-14T06:19:16.532" v="898" actId="1076"/>
          <ac:spMkLst>
            <pc:docMk/>
            <pc:sldMk cId="1850938423" sldId="308"/>
            <ac:spMk id="7" creationId="{421CFADE-9A55-F623-EC81-40896ED976CF}"/>
          </ac:spMkLst>
        </pc:spChg>
        <pc:picChg chg="add del">
          <ac:chgData name="이 호진" userId="e7b51f9e24c37788" providerId="LiveId" clId="{11814A90-A017-4DF9-8C68-FDD7495C262C}" dt="2022-05-14T06:19:34.116" v="900" actId="478"/>
          <ac:picMkLst>
            <pc:docMk/>
            <pc:sldMk cId="1850938423" sldId="308"/>
            <ac:picMk id="9" creationId="{4A3BAB82-FE4D-6E98-FE88-CC02BA5CEC4B}"/>
          </ac:picMkLst>
        </pc:picChg>
        <pc:picChg chg="add mod">
          <ac:chgData name="이 호진" userId="e7b51f9e24c37788" providerId="LiveId" clId="{11814A90-A017-4DF9-8C68-FDD7495C262C}" dt="2022-05-14T06:20:52.776" v="910" actId="1076"/>
          <ac:picMkLst>
            <pc:docMk/>
            <pc:sldMk cId="1850938423" sldId="308"/>
            <ac:picMk id="11" creationId="{746AA312-47FD-AEE4-D84F-74B163B12A13}"/>
          </ac:picMkLst>
        </pc:picChg>
        <pc:picChg chg="add mod">
          <ac:chgData name="이 호진" userId="e7b51f9e24c37788" providerId="LiveId" clId="{11814A90-A017-4DF9-8C68-FDD7495C262C}" dt="2022-05-14T06:20:04.502" v="905" actId="1076"/>
          <ac:picMkLst>
            <pc:docMk/>
            <pc:sldMk cId="1850938423" sldId="308"/>
            <ac:picMk id="13" creationId="{FDC73618-6DC3-E69C-5FCD-31B0C4C03F6A}"/>
          </ac:picMkLst>
        </pc:picChg>
        <pc:picChg chg="add mod">
          <ac:chgData name="이 호진" userId="e7b51f9e24c37788" providerId="LiveId" clId="{11814A90-A017-4DF9-8C68-FDD7495C262C}" dt="2022-05-14T06:20:50.831" v="909" actId="1076"/>
          <ac:picMkLst>
            <pc:docMk/>
            <pc:sldMk cId="1850938423" sldId="308"/>
            <ac:picMk id="15" creationId="{4220E97E-0A58-272E-99F7-51B26FBD338D}"/>
          </ac:picMkLst>
        </pc:picChg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976849124" sldId="309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1298314419" sldId="310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1115918191" sldId="311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1739317119" sldId="312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2967998202" sldId="313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515536148" sldId="314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3046286045" sldId="315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3297239457" sldId="316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653210308" sldId="317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736340827" sldId="318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978450239" sldId="319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2241919250" sldId="320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91846820" sldId="321"/>
        </pc:sldMkLst>
      </pc:sldChg>
      <pc:sldChg chg="add">
        <pc:chgData name="이 호진" userId="e7b51f9e24c37788" providerId="LiveId" clId="{11814A90-A017-4DF9-8C68-FDD7495C262C}" dt="2022-05-14T06:00:43.998" v="9"/>
        <pc:sldMkLst>
          <pc:docMk/>
          <pc:sldMk cId="2309946988" sldId="322"/>
        </pc:sldMkLst>
      </pc:sldChg>
    </pc:docChg>
  </pc:docChgLst>
  <pc:docChgLst>
    <pc:chgData name="이 호진" userId="e7b51f9e24c37788" providerId="LiveId" clId="{D1F8E521-BAA5-4143-85DC-91D542CCE8A9}"/>
    <pc:docChg chg="custSel addSld modSld">
      <pc:chgData name="이 호진" userId="e7b51f9e24c37788" providerId="LiveId" clId="{D1F8E521-BAA5-4143-85DC-91D542CCE8A9}" dt="2022-06-02T08:03:59.073" v="184" actId="1076"/>
      <pc:docMkLst>
        <pc:docMk/>
      </pc:docMkLst>
      <pc:sldChg chg="addSp delSp modSp mod">
        <pc:chgData name="이 호진" userId="e7b51f9e24c37788" providerId="LiveId" clId="{D1F8E521-BAA5-4143-85DC-91D542CCE8A9}" dt="2022-06-01T09:22:27.111" v="11" actId="14100"/>
        <pc:sldMkLst>
          <pc:docMk/>
          <pc:sldMk cId="3835004089" sldId="258"/>
        </pc:sldMkLst>
        <pc:spChg chg="mod">
          <ac:chgData name="이 호진" userId="e7b51f9e24c37788" providerId="LiveId" clId="{D1F8E521-BAA5-4143-85DC-91D542CCE8A9}" dt="2022-06-01T09:22:21.295" v="9" actId="1076"/>
          <ac:spMkLst>
            <pc:docMk/>
            <pc:sldMk cId="3835004089" sldId="258"/>
            <ac:spMk id="2" creationId="{A962501A-21C9-DF43-6FD0-E74103686A95}"/>
          </ac:spMkLst>
        </pc:spChg>
        <pc:picChg chg="del">
          <ac:chgData name="이 호진" userId="e7b51f9e24c37788" providerId="LiveId" clId="{D1F8E521-BAA5-4143-85DC-91D542CCE8A9}" dt="2022-06-01T09:22:03.535" v="4" actId="478"/>
          <ac:picMkLst>
            <pc:docMk/>
            <pc:sldMk cId="3835004089" sldId="258"/>
            <ac:picMk id="3" creationId="{FB7BCD94-AE23-47DA-8DE3-30A33879B5AC}"/>
          </ac:picMkLst>
        </pc:picChg>
        <pc:picChg chg="add mod">
          <ac:chgData name="이 호진" userId="e7b51f9e24c37788" providerId="LiveId" clId="{D1F8E521-BAA5-4143-85DC-91D542CCE8A9}" dt="2022-06-01T09:22:27.111" v="11" actId="14100"/>
          <ac:picMkLst>
            <pc:docMk/>
            <pc:sldMk cId="3835004089" sldId="258"/>
            <ac:picMk id="6" creationId="{3AA14D03-BC1B-66D2-BBE3-CD332165C91A}"/>
          </ac:picMkLst>
        </pc:picChg>
      </pc:sldChg>
      <pc:sldChg chg="addSp delSp modSp mod">
        <pc:chgData name="이 호진" userId="e7b51f9e24c37788" providerId="LiveId" clId="{D1F8E521-BAA5-4143-85DC-91D542CCE8A9}" dt="2022-06-01T09:24:36.524" v="86"/>
        <pc:sldMkLst>
          <pc:docMk/>
          <pc:sldMk cId="994874398" sldId="267"/>
        </pc:sldMkLst>
        <pc:spChg chg="del">
          <ac:chgData name="이 호진" userId="e7b51f9e24c37788" providerId="LiveId" clId="{D1F8E521-BAA5-4143-85DC-91D542CCE8A9}" dt="2022-06-01T09:24:35.802" v="85" actId="478"/>
          <ac:spMkLst>
            <pc:docMk/>
            <pc:sldMk cId="994874398" sldId="267"/>
            <ac:spMk id="4" creationId="{CA2E5569-5413-4171-8D0F-A04CD8CF3F3A}"/>
          </ac:spMkLst>
        </pc:spChg>
        <pc:spChg chg="del">
          <ac:chgData name="이 호진" userId="e7b51f9e24c37788" providerId="LiveId" clId="{D1F8E521-BAA5-4143-85DC-91D542CCE8A9}" dt="2022-06-01T09:24:35.802" v="85" actId="478"/>
          <ac:spMkLst>
            <pc:docMk/>
            <pc:sldMk cId="994874398" sldId="267"/>
            <ac:spMk id="7" creationId="{C7CD30AC-AD0D-4B8A-AEFE-E34EFF8623DB}"/>
          </ac:spMkLst>
        </pc:spChg>
        <pc:spChg chg="del">
          <ac:chgData name="이 호진" userId="e7b51f9e24c37788" providerId="LiveId" clId="{D1F8E521-BAA5-4143-85DC-91D542CCE8A9}" dt="2022-06-01T09:24:35.802" v="85" actId="478"/>
          <ac:spMkLst>
            <pc:docMk/>
            <pc:sldMk cId="994874398" sldId="267"/>
            <ac:spMk id="8" creationId="{776324C0-CFD8-4494-B7C8-160479C94901}"/>
          </ac:spMkLst>
        </pc:spChg>
        <pc:spChg chg="del">
          <ac:chgData name="이 호진" userId="e7b51f9e24c37788" providerId="LiveId" clId="{D1F8E521-BAA5-4143-85DC-91D542CCE8A9}" dt="2022-06-01T09:24:35.802" v="85" actId="478"/>
          <ac:spMkLst>
            <pc:docMk/>
            <pc:sldMk cId="994874398" sldId="267"/>
            <ac:spMk id="9" creationId="{83A45F92-B082-4872-955B-C43A62ACE520}"/>
          </ac:spMkLst>
        </pc:spChg>
        <pc:spChg chg="add mod">
          <ac:chgData name="이 호진" userId="e7b51f9e24c37788" providerId="LiveId" clId="{D1F8E521-BAA5-4143-85DC-91D542CCE8A9}" dt="2022-06-01T09:24:36.524" v="86"/>
          <ac:spMkLst>
            <pc:docMk/>
            <pc:sldMk cId="994874398" sldId="267"/>
            <ac:spMk id="10" creationId="{41EBB785-CC1D-49AD-1E0A-3BDBA137B9F5}"/>
          </ac:spMkLst>
        </pc:spChg>
        <pc:spChg chg="add mod">
          <ac:chgData name="이 호진" userId="e7b51f9e24c37788" providerId="LiveId" clId="{D1F8E521-BAA5-4143-85DC-91D542CCE8A9}" dt="2022-06-01T09:24:36.524" v="86"/>
          <ac:spMkLst>
            <pc:docMk/>
            <pc:sldMk cId="994874398" sldId="267"/>
            <ac:spMk id="11" creationId="{479E40C2-C503-281A-930C-39C00C0B9142}"/>
          </ac:spMkLst>
        </pc:spChg>
        <pc:spChg chg="add mod">
          <ac:chgData name="이 호진" userId="e7b51f9e24c37788" providerId="LiveId" clId="{D1F8E521-BAA5-4143-85DC-91D542CCE8A9}" dt="2022-06-01T09:24:36.524" v="86"/>
          <ac:spMkLst>
            <pc:docMk/>
            <pc:sldMk cId="994874398" sldId="267"/>
            <ac:spMk id="13" creationId="{80FE70C4-DE3D-1FC8-A437-74EB6373C9D1}"/>
          </ac:spMkLst>
        </pc:spChg>
        <pc:spChg chg="add mod">
          <ac:chgData name="이 호진" userId="e7b51f9e24c37788" providerId="LiveId" clId="{D1F8E521-BAA5-4143-85DC-91D542CCE8A9}" dt="2022-06-01T09:24:36.524" v="86"/>
          <ac:spMkLst>
            <pc:docMk/>
            <pc:sldMk cId="994874398" sldId="267"/>
            <ac:spMk id="14" creationId="{6D76091B-CCB2-9056-77AB-DCF535D66E44}"/>
          </ac:spMkLst>
        </pc:spChg>
      </pc:sldChg>
      <pc:sldChg chg="addSp delSp modSp mod">
        <pc:chgData name="이 호진" userId="e7b51f9e24c37788" providerId="LiveId" clId="{D1F8E521-BAA5-4143-85DC-91D542CCE8A9}" dt="2022-06-01T10:09:20.542" v="118" actId="1076"/>
        <pc:sldMkLst>
          <pc:docMk/>
          <pc:sldMk cId="2515767607" sldId="268"/>
        </pc:sldMkLst>
        <pc:spChg chg="add mod">
          <ac:chgData name="이 호진" userId="e7b51f9e24c37788" providerId="LiveId" clId="{D1F8E521-BAA5-4143-85DC-91D542CCE8A9}" dt="2022-06-01T10:09:20.542" v="118" actId="1076"/>
          <ac:spMkLst>
            <pc:docMk/>
            <pc:sldMk cId="2515767607" sldId="268"/>
            <ac:spMk id="10" creationId="{180772C5-AB43-4BF9-9B65-BBD75EA3E33F}"/>
          </ac:spMkLst>
        </pc:spChg>
        <pc:spChg chg="add mod">
          <ac:chgData name="이 호진" userId="e7b51f9e24c37788" providerId="LiveId" clId="{D1F8E521-BAA5-4143-85DC-91D542CCE8A9}" dt="2022-06-01T10:07:34.179" v="110" actId="14100"/>
          <ac:spMkLst>
            <pc:docMk/>
            <pc:sldMk cId="2515767607" sldId="268"/>
            <ac:spMk id="12" creationId="{C0DE1367-D9FF-E0B8-42A1-36961783517B}"/>
          </ac:spMkLst>
        </pc:spChg>
        <pc:picChg chg="del mod">
          <ac:chgData name="이 호진" userId="e7b51f9e24c37788" providerId="LiveId" clId="{D1F8E521-BAA5-4143-85DC-91D542CCE8A9}" dt="2022-06-01T10:06:35.118" v="87" actId="478"/>
          <ac:picMkLst>
            <pc:docMk/>
            <pc:sldMk cId="2515767607" sldId="268"/>
            <ac:picMk id="6" creationId="{D134AB9B-4019-5E46-B0B9-147357F6895C}"/>
          </ac:picMkLst>
        </pc:picChg>
        <pc:picChg chg="del">
          <ac:chgData name="이 호진" userId="e7b51f9e24c37788" providerId="LiveId" clId="{D1F8E521-BAA5-4143-85DC-91D542CCE8A9}" dt="2022-06-01T10:06:39.956" v="88" actId="478"/>
          <ac:picMkLst>
            <pc:docMk/>
            <pc:sldMk cId="2515767607" sldId="268"/>
            <ac:picMk id="11" creationId="{05288AC3-6E55-F40F-EC9F-876D2F0A1F78}"/>
          </ac:picMkLst>
        </pc:picChg>
      </pc:sldChg>
      <pc:sldChg chg="addSp modSp mod">
        <pc:chgData name="이 호진" userId="e7b51f9e24c37788" providerId="LiveId" clId="{D1F8E521-BAA5-4143-85DC-91D542CCE8A9}" dt="2022-06-01T10:09:48.634" v="148" actId="20577"/>
        <pc:sldMkLst>
          <pc:docMk/>
          <pc:sldMk cId="3387975676" sldId="270"/>
        </pc:sldMkLst>
        <pc:spChg chg="mod">
          <ac:chgData name="이 호진" userId="e7b51f9e24c37788" providerId="LiveId" clId="{D1F8E521-BAA5-4143-85DC-91D542CCE8A9}" dt="2022-06-01T10:09:48.634" v="148" actId="20577"/>
          <ac:spMkLst>
            <pc:docMk/>
            <pc:sldMk cId="3387975676" sldId="270"/>
            <ac:spMk id="10" creationId="{3FE53D73-5C9E-37FC-A64F-2DE68F5548CE}"/>
          </ac:spMkLst>
        </pc:spChg>
        <pc:spChg chg="mod">
          <ac:chgData name="이 호진" userId="e7b51f9e24c37788" providerId="LiveId" clId="{D1F8E521-BAA5-4143-85DC-91D542CCE8A9}" dt="2022-06-01T09:23:50.114" v="58" actId="1076"/>
          <ac:spMkLst>
            <pc:docMk/>
            <pc:sldMk cId="3387975676" sldId="270"/>
            <ac:spMk id="11" creationId="{F8D426DC-9324-1E4F-520A-E71911B86E0D}"/>
          </ac:spMkLst>
        </pc:spChg>
        <pc:spChg chg="add mod ord">
          <ac:chgData name="이 호진" userId="e7b51f9e24c37788" providerId="LiveId" clId="{D1F8E521-BAA5-4143-85DC-91D542CCE8A9}" dt="2022-06-01T09:23:41.467" v="55" actId="167"/>
          <ac:spMkLst>
            <pc:docMk/>
            <pc:sldMk cId="3387975676" sldId="270"/>
            <ac:spMk id="12" creationId="{A1C1D1CD-1452-1E5F-72BD-FD092D37EDDD}"/>
          </ac:spMkLst>
        </pc:spChg>
      </pc:sldChg>
      <pc:sldChg chg="addSp modSp mod">
        <pc:chgData name="이 호진" userId="e7b51f9e24c37788" providerId="LiveId" clId="{D1F8E521-BAA5-4143-85DC-91D542CCE8A9}" dt="2022-06-02T08:03:59.073" v="184" actId="1076"/>
        <pc:sldMkLst>
          <pc:docMk/>
          <pc:sldMk cId="3829923384" sldId="271"/>
        </pc:sldMkLst>
        <pc:spChg chg="add mod">
          <ac:chgData name="이 호진" userId="e7b51f9e24c37788" providerId="LiveId" clId="{D1F8E521-BAA5-4143-85DC-91D542CCE8A9}" dt="2022-06-02T07:54:56.741" v="167" actId="6549"/>
          <ac:spMkLst>
            <pc:docMk/>
            <pc:sldMk cId="3829923384" sldId="271"/>
            <ac:spMk id="6" creationId="{0B4E9D5B-51F2-0196-BDC0-455860020BE7}"/>
          </ac:spMkLst>
        </pc:spChg>
        <pc:spChg chg="add mod">
          <ac:chgData name="이 호진" userId="e7b51f9e24c37788" providerId="LiveId" clId="{D1F8E521-BAA5-4143-85DC-91D542CCE8A9}" dt="2022-06-02T08:03:59.073" v="184" actId="1076"/>
          <ac:spMkLst>
            <pc:docMk/>
            <pc:sldMk cId="3829923384" sldId="271"/>
            <ac:spMk id="10" creationId="{2203EF4D-7B70-5E5E-F77A-B9F69CA34A3F}"/>
          </ac:spMkLst>
        </pc:spChg>
        <pc:spChg chg="add mod">
          <ac:chgData name="이 호진" userId="e7b51f9e24c37788" providerId="LiveId" clId="{D1F8E521-BAA5-4143-85DC-91D542CCE8A9}" dt="2022-06-02T08:00:48.228" v="174" actId="14100"/>
          <ac:spMkLst>
            <pc:docMk/>
            <pc:sldMk cId="3829923384" sldId="271"/>
            <ac:spMk id="11" creationId="{0B0F21F2-BA7E-6585-3357-F6565434E419}"/>
          </ac:spMkLst>
        </pc:spChg>
        <pc:spChg chg="add mod">
          <ac:chgData name="이 호진" userId="e7b51f9e24c37788" providerId="LiveId" clId="{D1F8E521-BAA5-4143-85DC-91D542CCE8A9}" dt="2022-06-02T08:01:12.954" v="178" actId="1076"/>
          <ac:spMkLst>
            <pc:docMk/>
            <pc:sldMk cId="3829923384" sldId="271"/>
            <ac:spMk id="12" creationId="{29D89A41-9DA6-7A8D-D380-C0D8AE128B88}"/>
          </ac:spMkLst>
        </pc:spChg>
        <pc:spChg chg="add mod">
          <ac:chgData name="이 호진" userId="e7b51f9e24c37788" providerId="LiveId" clId="{D1F8E521-BAA5-4143-85DC-91D542CCE8A9}" dt="2022-06-02T08:03:55.152" v="183" actId="20577"/>
          <ac:spMkLst>
            <pc:docMk/>
            <pc:sldMk cId="3829923384" sldId="271"/>
            <ac:spMk id="15" creationId="{A01F68A7-4E52-01AC-A945-EFBF8E29EB8E}"/>
          </ac:spMkLst>
        </pc:spChg>
        <pc:cxnChg chg="add">
          <ac:chgData name="이 호진" userId="e7b51f9e24c37788" providerId="LiveId" clId="{D1F8E521-BAA5-4143-85DC-91D542CCE8A9}" dt="2022-06-02T08:01:19.143" v="179" actId="11529"/>
          <ac:cxnSpMkLst>
            <pc:docMk/>
            <pc:sldMk cId="3829923384" sldId="271"/>
            <ac:cxnSpMk id="13" creationId="{9FA14CD5-B5B9-6EAA-FD1A-4B4882F4AF56}"/>
          </ac:cxnSpMkLst>
        </pc:cxnChg>
      </pc:sldChg>
      <pc:sldChg chg="modSp mod">
        <pc:chgData name="이 호진" userId="e7b51f9e24c37788" providerId="LiveId" clId="{D1F8E521-BAA5-4143-85DC-91D542CCE8A9}" dt="2022-06-01T09:24:24.288" v="84" actId="6549"/>
        <pc:sldMkLst>
          <pc:docMk/>
          <pc:sldMk cId="3481153335" sldId="276"/>
        </pc:sldMkLst>
        <pc:spChg chg="mod">
          <ac:chgData name="이 호진" userId="e7b51f9e24c37788" providerId="LiveId" clId="{D1F8E521-BAA5-4143-85DC-91D542CCE8A9}" dt="2022-06-01T09:24:09.935" v="63" actId="20577"/>
          <ac:spMkLst>
            <pc:docMk/>
            <pc:sldMk cId="3481153335" sldId="276"/>
            <ac:spMk id="4" creationId="{D2CC6BDF-AAA2-19E3-670F-80797817C1DE}"/>
          </ac:spMkLst>
        </pc:spChg>
        <pc:spChg chg="mod">
          <ac:chgData name="이 호진" userId="e7b51f9e24c37788" providerId="LiveId" clId="{D1F8E521-BAA5-4143-85DC-91D542CCE8A9}" dt="2022-06-01T09:24:24.288" v="84" actId="6549"/>
          <ac:spMkLst>
            <pc:docMk/>
            <pc:sldMk cId="3481153335" sldId="276"/>
            <ac:spMk id="5" creationId="{0281D26A-912F-DA87-0C31-047DBADFDD89}"/>
          </ac:spMkLst>
        </pc:spChg>
      </pc:sldChg>
      <pc:sldChg chg="add">
        <pc:chgData name="이 호진" userId="e7b51f9e24c37788" providerId="LiveId" clId="{D1F8E521-BAA5-4143-85DC-91D542CCE8A9}" dt="2022-06-02T07:48:09.413" v="149"/>
        <pc:sldMkLst>
          <pc:docMk/>
          <pc:sldMk cId="4207485172" sldId="329"/>
        </pc:sldMkLst>
      </pc:sldChg>
    </pc:docChg>
  </pc:docChgLst>
  <pc:docChgLst>
    <pc:chgData name="이 호진" userId="e7b51f9e24c37788" providerId="LiveId" clId="{E1B8433E-FB75-4023-B751-7D14ED1E0BD1}"/>
    <pc:docChg chg="custSel delSld modSld sldOrd">
      <pc:chgData name="이 호진" userId="e7b51f9e24c37788" providerId="LiveId" clId="{E1B8433E-FB75-4023-B751-7D14ED1E0BD1}" dt="2022-05-14T06:45:32.986" v="723" actId="20577"/>
      <pc:docMkLst>
        <pc:docMk/>
      </pc:docMkLst>
      <pc:sldChg chg="del">
        <pc:chgData name="이 호진" userId="e7b51f9e24c37788" providerId="LiveId" clId="{E1B8433E-FB75-4023-B751-7D14ED1E0BD1}" dt="2022-05-14T06:42:24.937" v="679" actId="47"/>
        <pc:sldMkLst>
          <pc:docMk/>
          <pc:sldMk cId="2184666338" sldId="256"/>
        </pc:sldMkLst>
      </pc:sldChg>
      <pc:sldChg chg="del">
        <pc:chgData name="이 호진" userId="e7b51f9e24c37788" providerId="LiveId" clId="{E1B8433E-FB75-4023-B751-7D14ED1E0BD1}" dt="2022-05-14T06:42:21.817" v="678" actId="47"/>
        <pc:sldMkLst>
          <pc:docMk/>
          <pc:sldMk cId="783510813" sldId="257"/>
        </pc:sldMkLst>
      </pc:sldChg>
      <pc:sldChg chg="addSp modSp mod ord">
        <pc:chgData name="이 호진" userId="e7b51f9e24c37788" providerId="LiveId" clId="{E1B8433E-FB75-4023-B751-7D14ED1E0BD1}" dt="2022-05-14T06:42:09.149" v="677"/>
        <pc:sldMkLst>
          <pc:docMk/>
          <pc:sldMk cId="3835004089" sldId="258"/>
        </pc:sldMkLst>
        <pc:spChg chg="add mod">
          <ac:chgData name="이 호진" userId="e7b51f9e24c37788" providerId="LiveId" clId="{E1B8433E-FB75-4023-B751-7D14ED1E0BD1}" dt="2022-05-14T06:42:06.310" v="675" actId="1076"/>
          <ac:spMkLst>
            <pc:docMk/>
            <pc:sldMk cId="3835004089" sldId="258"/>
            <ac:spMk id="2" creationId="{A962501A-21C9-DF43-6FD0-E74103686A95}"/>
          </ac:spMkLst>
        </pc:spChg>
        <pc:spChg chg="add mod">
          <ac:chgData name="이 호진" userId="e7b51f9e24c37788" providerId="LiveId" clId="{E1B8433E-FB75-4023-B751-7D14ED1E0BD1}" dt="2022-05-14T06:41:25.473" v="569" actId="14100"/>
          <ac:spMkLst>
            <pc:docMk/>
            <pc:sldMk cId="3835004089" sldId="258"/>
            <ac:spMk id="10" creationId="{127AADE3-232B-3373-B434-E3E4A9DFE20D}"/>
          </ac:spMkLst>
        </pc:spChg>
        <pc:picChg chg="mod">
          <ac:chgData name="이 호진" userId="e7b51f9e24c37788" providerId="LiveId" clId="{E1B8433E-FB75-4023-B751-7D14ED1E0BD1}" dt="2022-05-14T06:41:28.769" v="570" actId="1076"/>
          <ac:picMkLst>
            <pc:docMk/>
            <pc:sldMk cId="3835004089" sldId="258"/>
            <ac:picMk id="3" creationId="{FB7BCD94-AE23-47DA-8DE3-30A33879B5AC}"/>
          </ac:picMkLst>
        </pc:picChg>
      </pc:sldChg>
      <pc:sldChg chg="del">
        <pc:chgData name="이 호진" userId="e7b51f9e24c37788" providerId="LiveId" clId="{E1B8433E-FB75-4023-B751-7D14ED1E0BD1}" dt="2022-05-14T06:43:16.873" v="687" actId="47"/>
        <pc:sldMkLst>
          <pc:docMk/>
          <pc:sldMk cId="2903567767" sldId="259"/>
        </pc:sldMkLst>
      </pc:sldChg>
      <pc:sldChg chg="del">
        <pc:chgData name="이 호진" userId="e7b51f9e24c37788" providerId="LiveId" clId="{E1B8433E-FB75-4023-B751-7D14ED1E0BD1}" dt="2022-05-14T06:43:16.873" v="687" actId="47"/>
        <pc:sldMkLst>
          <pc:docMk/>
          <pc:sldMk cId="3214108175" sldId="260"/>
        </pc:sldMkLst>
      </pc:sldChg>
      <pc:sldChg chg="del">
        <pc:chgData name="이 호진" userId="e7b51f9e24c37788" providerId="LiveId" clId="{E1B8433E-FB75-4023-B751-7D14ED1E0BD1}" dt="2022-05-14T06:43:16.873" v="687" actId="47"/>
        <pc:sldMkLst>
          <pc:docMk/>
          <pc:sldMk cId="3774247719" sldId="261"/>
        </pc:sldMkLst>
      </pc:sldChg>
      <pc:sldChg chg="del">
        <pc:chgData name="이 호진" userId="e7b51f9e24c37788" providerId="LiveId" clId="{E1B8433E-FB75-4023-B751-7D14ED1E0BD1}" dt="2022-05-14T06:43:16.873" v="687" actId="47"/>
        <pc:sldMkLst>
          <pc:docMk/>
          <pc:sldMk cId="414623541" sldId="262"/>
        </pc:sldMkLst>
      </pc:sldChg>
      <pc:sldChg chg="del">
        <pc:chgData name="이 호진" userId="e7b51f9e24c37788" providerId="LiveId" clId="{E1B8433E-FB75-4023-B751-7D14ED1E0BD1}" dt="2022-05-14T06:43:16.873" v="687" actId="47"/>
        <pc:sldMkLst>
          <pc:docMk/>
          <pc:sldMk cId="2845468957" sldId="263"/>
        </pc:sldMkLst>
      </pc:sldChg>
      <pc:sldChg chg="del">
        <pc:chgData name="이 호진" userId="e7b51f9e24c37788" providerId="LiveId" clId="{E1B8433E-FB75-4023-B751-7D14ED1E0BD1}" dt="2022-05-14T06:43:16.873" v="687" actId="47"/>
        <pc:sldMkLst>
          <pc:docMk/>
          <pc:sldMk cId="1094862570" sldId="264"/>
        </pc:sldMkLst>
      </pc:sldChg>
      <pc:sldChg chg="del">
        <pc:chgData name="이 호진" userId="e7b51f9e24c37788" providerId="LiveId" clId="{E1B8433E-FB75-4023-B751-7D14ED1E0BD1}" dt="2022-05-14T06:43:16.873" v="687" actId="47"/>
        <pc:sldMkLst>
          <pc:docMk/>
          <pc:sldMk cId="3653011425" sldId="265"/>
        </pc:sldMkLst>
      </pc:sldChg>
      <pc:sldChg chg="del">
        <pc:chgData name="이 호진" userId="e7b51f9e24c37788" providerId="LiveId" clId="{E1B8433E-FB75-4023-B751-7D14ED1E0BD1}" dt="2022-05-14T06:43:16.873" v="687" actId="47"/>
        <pc:sldMkLst>
          <pc:docMk/>
          <pc:sldMk cId="1959208635" sldId="266"/>
        </pc:sldMkLst>
      </pc:sldChg>
      <pc:sldChg chg="addSp delSp modSp mod ord">
        <pc:chgData name="이 호진" userId="e7b51f9e24c37788" providerId="LiveId" clId="{E1B8433E-FB75-4023-B751-7D14ED1E0BD1}" dt="2022-05-14T06:37:55.871" v="413" actId="1076"/>
        <pc:sldMkLst>
          <pc:docMk/>
          <pc:sldMk cId="994874398" sldId="267"/>
        </pc:sldMkLst>
        <pc:spChg chg="add mod">
          <ac:chgData name="이 호진" userId="e7b51f9e24c37788" providerId="LiveId" clId="{E1B8433E-FB75-4023-B751-7D14ED1E0BD1}" dt="2022-05-14T06:32:17.357" v="27" actId="255"/>
          <ac:spMkLst>
            <pc:docMk/>
            <pc:sldMk cId="994874398" sldId="267"/>
            <ac:spMk id="2" creationId="{F7AA5AB7-5391-DB9B-9F0A-3B3959D4D853}"/>
          </ac:spMkLst>
        </pc:spChg>
        <pc:spChg chg="add mod">
          <ac:chgData name="이 호진" userId="e7b51f9e24c37788" providerId="LiveId" clId="{E1B8433E-FB75-4023-B751-7D14ED1E0BD1}" dt="2022-05-14T06:34:01.674" v="391" actId="20577"/>
          <ac:spMkLst>
            <pc:docMk/>
            <pc:sldMk cId="994874398" sldId="267"/>
            <ac:spMk id="3" creationId="{48B2AB46-12F6-FE60-5C7E-47007A9DBF12}"/>
          </ac:spMkLst>
        </pc:spChg>
        <pc:picChg chg="add del mod">
          <ac:chgData name="이 호진" userId="e7b51f9e24c37788" providerId="LiveId" clId="{E1B8433E-FB75-4023-B751-7D14ED1E0BD1}" dt="2022-05-14T06:37:46.539" v="408" actId="21"/>
          <ac:picMkLst>
            <pc:docMk/>
            <pc:sldMk cId="994874398" sldId="267"/>
            <ac:picMk id="6" creationId="{59BCC7C1-2F20-7C17-2F75-CAD077F86ED3}"/>
          </ac:picMkLst>
        </pc:picChg>
        <pc:picChg chg="add del mod">
          <ac:chgData name="이 호진" userId="e7b51f9e24c37788" providerId="LiveId" clId="{E1B8433E-FB75-4023-B751-7D14ED1E0BD1}" dt="2022-05-14T06:37:46.539" v="408" actId="21"/>
          <ac:picMkLst>
            <pc:docMk/>
            <pc:sldMk cId="994874398" sldId="267"/>
            <ac:picMk id="11" creationId="{76AC9247-F2AA-4537-62DE-49B24EC2386B}"/>
          </ac:picMkLst>
        </pc:picChg>
        <pc:picChg chg="add mod">
          <ac:chgData name="이 호진" userId="e7b51f9e24c37788" providerId="LiveId" clId="{E1B8433E-FB75-4023-B751-7D14ED1E0BD1}" dt="2022-05-14T06:37:55.871" v="413" actId="1076"/>
          <ac:picMkLst>
            <pc:docMk/>
            <pc:sldMk cId="994874398" sldId="267"/>
            <ac:picMk id="12" creationId="{3B1214E5-0D7E-E484-5385-AB5CFF8B7E75}"/>
          </ac:picMkLst>
        </pc:picChg>
      </pc:sldChg>
      <pc:sldChg chg="addSp delSp modSp mod ord">
        <pc:chgData name="이 호진" userId="e7b51f9e24c37788" providerId="LiveId" clId="{E1B8433E-FB75-4023-B751-7D14ED1E0BD1}" dt="2022-05-14T06:43:08.096" v="686" actId="1076"/>
        <pc:sldMkLst>
          <pc:docMk/>
          <pc:sldMk cId="2515767607" sldId="268"/>
        </pc:sldMkLst>
        <pc:picChg chg="add del mod">
          <ac:chgData name="이 호진" userId="e7b51f9e24c37788" providerId="LiveId" clId="{E1B8433E-FB75-4023-B751-7D14ED1E0BD1}" dt="2022-05-14T06:37:50.521" v="410" actId="21"/>
          <ac:picMkLst>
            <pc:docMk/>
            <pc:sldMk cId="2515767607" sldId="268"/>
            <ac:picMk id="3" creationId="{D7D5A807-A838-E007-3A75-8E5FF23E1A04}"/>
          </ac:picMkLst>
        </pc:picChg>
        <pc:picChg chg="add mod">
          <ac:chgData name="이 호진" userId="e7b51f9e24c37788" providerId="LiveId" clId="{E1B8433E-FB75-4023-B751-7D14ED1E0BD1}" dt="2022-05-14T06:43:07.037" v="685" actId="1076"/>
          <ac:picMkLst>
            <pc:docMk/>
            <pc:sldMk cId="2515767607" sldId="268"/>
            <ac:picMk id="6" creationId="{D134AB9B-4019-5E46-B0B9-147357F6895C}"/>
          </ac:picMkLst>
        </pc:picChg>
        <pc:picChg chg="add mod">
          <ac:chgData name="이 호진" userId="e7b51f9e24c37788" providerId="LiveId" clId="{E1B8433E-FB75-4023-B751-7D14ED1E0BD1}" dt="2022-05-14T06:43:08.096" v="686" actId="1076"/>
          <ac:picMkLst>
            <pc:docMk/>
            <pc:sldMk cId="2515767607" sldId="268"/>
            <ac:picMk id="11" creationId="{05288AC3-6E55-F40F-EC9F-876D2F0A1F78}"/>
          </ac:picMkLst>
        </pc:picChg>
        <pc:picChg chg="add mod">
          <ac:chgData name="이 호진" userId="e7b51f9e24c37788" providerId="LiveId" clId="{E1B8433E-FB75-4023-B751-7D14ED1E0BD1}" dt="2022-05-14T06:43:05.576" v="684" actId="14100"/>
          <ac:picMkLst>
            <pc:docMk/>
            <pc:sldMk cId="2515767607" sldId="268"/>
            <ac:picMk id="13" creationId="{6791E93F-D90B-83F2-6461-5546BC139A19}"/>
          </ac:picMkLst>
        </pc:picChg>
        <pc:picChg chg="add del mod">
          <ac:chgData name="이 호진" userId="e7b51f9e24c37788" providerId="LiveId" clId="{E1B8433E-FB75-4023-B751-7D14ED1E0BD1}" dt="2022-05-14T06:40:11.946" v="537" actId="478"/>
          <ac:picMkLst>
            <pc:docMk/>
            <pc:sldMk cId="2515767607" sldId="268"/>
            <ac:picMk id="1026" creationId="{7C197F39-897D-6EED-09B5-B9C31E88F1D3}"/>
          </ac:picMkLst>
        </pc:picChg>
      </pc:sldChg>
      <pc:sldChg chg="addSp delSp modSp mod ord">
        <pc:chgData name="이 호진" userId="e7b51f9e24c37788" providerId="LiveId" clId="{E1B8433E-FB75-4023-B751-7D14ED1E0BD1}" dt="2022-05-14T06:39:38.265" v="535" actId="6549"/>
        <pc:sldMkLst>
          <pc:docMk/>
          <pc:sldMk cId="3040214210" sldId="269"/>
        </pc:sldMkLst>
        <pc:spChg chg="add mod">
          <ac:chgData name="이 호진" userId="e7b51f9e24c37788" providerId="LiveId" clId="{E1B8433E-FB75-4023-B751-7D14ED1E0BD1}" dt="2022-05-14T06:39:01.204" v="423"/>
          <ac:spMkLst>
            <pc:docMk/>
            <pc:sldMk cId="3040214210" sldId="269"/>
            <ac:spMk id="11" creationId="{8ACCAE61-98EB-46AB-995D-5178638DEA56}"/>
          </ac:spMkLst>
        </pc:spChg>
        <pc:spChg chg="add mod">
          <ac:chgData name="이 호진" userId="e7b51f9e24c37788" providerId="LiveId" clId="{E1B8433E-FB75-4023-B751-7D14ED1E0BD1}" dt="2022-05-14T06:39:38.265" v="535" actId="6549"/>
          <ac:spMkLst>
            <pc:docMk/>
            <pc:sldMk cId="3040214210" sldId="269"/>
            <ac:spMk id="12" creationId="{97B24265-9E4A-FEEB-A4BA-FC31565D17F8}"/>
          </ac:spMkLst>
        </pc:spChg>
        <pc:picChg chg="add mod">
          <ac:chgData name="이 호진" userId="e7b51f9e24c37788" providerId="LiveId" clId="{E1B8433E-FB75-4023-B751-7D14ED1E0BD1}" dt="2022-05-14T06:38:56.622" v="422" actId="1076"/>
          <ac:picMkLst>
            <pc:docMk/>
            <pc:sldMk cId="3040214210" sldId="269"/>
            <ac:picMk id="3" creationId="{8DB37EC1-88FE-0302-FD77-FE44D9DB4833}"/>
          </ac:picMkLst>
        </pc:picChg>
        <pc:picChg chg="add mod">
          <ac:chgData name="이 호진" userId="e7b51f9e24c37788" providerId="LiveId" clId="{E1B8433E-FB75-4023-B751-7D14ED1E0BD1}" dt="2022-05-14T06:37:48.194" v="409"/>
          <ac:picMkLst>
            <pc:docMk/>
            <pc:sldMk cId="3040214210" sldId="269"/>
            <ac:picMk id="6" creationId="{D9EDD06F-950E-2F2C-022F-A4652736C91C}"/>
          </ac:picMkLst>
        </pc:picChg>
        <pc:picChg chg="add del mod">
          <ac:chgData name="이 호진" userId="e7b51f9e24c37788" providerId="LiveId" clId="{E1B8433E-FB75-4023-B751-7D14ED1E0BD1}" dt="2022-05-14T06:38:51.691" v="420" actId="478"/>
          <ac:picMkLst>
            <pc:docMk/>
            <pc:sldMk cId="3040214210" sldId="269"/>
            <ac:picMk id="10" creationId="{90E124E2-BAF7-5D90-4362-5D5C587D0C52}"/>
          </ac:picMkLst>
        </pc:picChg>
      </pc:sldChg>
      <pc:sldChg chg="addSp modSp mod ord">
        <pc:chgData name="이 호진" userId="e7b51f9e24c37788" providerId="LiveId" clId="{E1B8433E-FB75-4023-B751-7D14ED1E0BD1}" dt="2022-05-14T06:44:24.056" v="708" actId="1076"/>
        <pc:sldMkLst>
          <pc:docMk/>
          <pc:sldMk cId="3387975676" sldId="270"/>
        </pc:sldMkLst>
        <pc:spChg chg="add mod">
          <ac:chgData name="이 호진" userId="e7b51f9e24c37788" providerId="LiveId" clId="{E1B8433E-FB75-4023-B751-7D14ED1E0BD1}" dt="2022-05-14T06:44:24.056" v="708" actId="1076"/>
          <ac:spMkLst>
            <pc:docMk/>
            <pc:sldMk cId="3387975676" sldId="270"/>
            <ac:spMk id="10" creationId="{3FE53D73-5C9E-37FC-A64F-2DE68F5548CE}"/>
          </ac:spMkLst>
        </pc:spChg>
        <pc:spChg chg="add mod">
          <ac:chgData name="이 호진" userId="e7b51f9e24c37788" providerId="LiveId" clId="{E1B8433E-FB75-4023-B751-7D14ED1E0BD1}" dt="2022-05-14T06:44:21.200" v="707" actId="1076"/>
          <ac:spMkLst>
            <pc:docMk/>
            <pc:sldMk cId="3387975676" sldId="270"/>
            <ac:spMk id="11" creationId="{F8D426DC-9324-1E4F-520A-E71911B86E0D}"/>
          </ac:spMkLst>
        </pc:spChg>
      </pc:sldChg>
      <pc:sldChg chg="ord">
        <pc:chgData name="이 호진" userId="e7b51f9e24c37788" providerId="LiveId" clId="{E1B8433E-FB75-4023-B751-7D14ED1E0BD1}" dt="2022-05-14T06:36:00.946" v="399"/>
        <pc:sldMkLst>
          <pc:docMk/>
          <pc:sldMk cId="3829923384" sldId="271"/>
        </pc:sldMkLst>
      </pc:sldChg>
      <pc:sldChg chg="del ord">
        <pc:chgData name="이 호진" userId="e7b51f9e24c37788" providerId="LiveId" clId="{E1B8433E-FB75-4023-B751-7D14ED1E0BD1}" dt="2022-05-14T06:45:20.388" v="709" actId="47"/>
        <pc:sldMkLst>
          <pc:docMk/>
          <pc:sldMk cId="4057990044" sldId="272"/>
        </pc:sldMkLst>
      </pc:sldChg>
      <pc:sldChg chg="del ord">
        <pc:chgData name="이 호진" userId="e7b51f9e24c37788" providerId="LiveId" clId="{E1B8433E-FB75-4023-B751-7D14ED1E0BD1}" dt="2022-05-14T06:45:20.388" v="709" actId="47"/>
        <pc:sldMkLst>
          <pc:docMk/>
          <pc:sldMk cId="3680882213" sldId="273"/>
        </pc:sldMkLst>
      </pc:sldChg>
      <pc:sldChg chg="del">
        <pc:chgData name="이 호진" userId="e7b51f9e24c37788" providerId="LiveId" clId="{E1B8433E-FB75-4023-B751-7D14ED1E0BD1}" dt="2022-05-14T06:43:16.873" v="687" actId="47"/>
        <pc:sldMkLst>
          <pc:docMk/>
          <pc:sldMk cId="1411562925" sldId="274"/>
        </pc:sldMkLst>
      </pc:sldChg>
      <pc:sldChg chg="del">
        <pc:chgData name="이 호진" userId="e7b51f9e24c37788" providerId="LiveId" clId="{E1B8433E-FB75-4023-B751-7D14ED1E0BD1}" dt="2022-05-14T06:43:16.873" v="687" actId="47"/>
        <pc:sldMkLst>
          <pc:docMk/>
          <pc:sldMk cId="3283931450" sldId="275"/>
        </pc:sldMkLst>
      </pc:sldChg>
      <pc:sldChg chg="modSp mod">
        <pc:chgData name="이 호진" userId="e7b51f9e24c37788" providerId="LiveId" clId="{E1B8433E-FB75-4023-B751-7D14ED1E0BD1}" dt="2022-05-14T06:45:32.986" v="723" actId="20577"/>
        <pc:sldMkLst>
          <pc:docMk/>
          <pc:sldMk cId="3481153335" sldId="276"/>
        </pc:sldMkLst>
        <pc:spChg chg="mod">
          <ac:chgData name="이 호진" userId="e7b51f9e24c37788" providerId="LiveId" clId="{E1B8433E-FB75-4023-B751-7D14ED1E0BD1}" dt="2022-05-14T06:45:32.986" v="723" actId="20577"/>
          <ac:spMkLst>
            <pc:docMk/>
            <pc:sldMk cId="3481153335" sldId="276"/>
            <ac:spMk id="7" creationId="{7CA2BC6A-8622-378D-781B-17A25B5A9C7C}"/>
          </ac:spMkLst>
        </pc:spChg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3501672994" sldId="277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2277444114" sldId="278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1986040368" sldId="279"/>
        </pc:sldMkLst>
      </pc:sldChg>
      <pc:sldChg chg="del">
        <pc:chgData name="이 호진" userId="e7b51f9e24c37788" providerId="LiveId" clId="{E1B8433E-FB75-4023-B751-7D14ED1E0BD1}" dt="2022-05-14T06:42:47.779" v="680" actId="47"/>
        <pc:sldMkLst>
          <pc:docMk/>
          <pc:sldMk cId="2832353637" sldId="289"/>
        </pc:sldMkLst>
      </pc:sldChg>
      <pc:sldChg chg="del">
        <pc:chgData name="이 호진" userId="e7b51f9e24c37788" providerId="LiveId" clId="{E1B8433E-FB75-4023-B751-7D14ED1E0BD1}" dt="2022-05-14T06:43:16.873" v="687" actId="47"/>
        <pc:sldMkLst>
          <pc:docMk/>
          <pc:sldMk cId="3775329398" sldId="293"/>
        </pc:sldMkLst>
      </pc:sldChg>
      <pc:sldChg chg="delSp del mod">
        <pc:chgData name="이 호진" userId="e7b51f9e24c37788" providerId="LiveId" clId="{E1B8433E-FB75-4023-B751-7D14ED1E0BD1}" dt="2022-05-14T06:43:16.873" v="687" actId="47"/>
        <pc:sldMkLst>
          <pc:docMk/>
          <pc:sldMk cId="1137522692" sldId="294"/>
        </pc:sldMkLst>
        <pc:picChg chg="del">
          <ac:chgData name="이 호진" userId="e7b51f9e24c37788" providerId="LiveId" clId="{E1B8433E-FB75-4023-B751-7D14ED1E0BD1}" dt="2022-05-14T06:42:57.505" v="681" actId="21"/>
          <ac:picMkLst>
            <pc:docMk/>
            <pc:sldMk cId="1137522692" sldId="294"/>
            <ac:picMk id="9" creationId="{E638DEB1-3FF4-EF02-D790-5965C3C417E0}"/>
          </ac:picMkLst>
        </pc:picChg>
      </pc:sldChg>
      <pc:sldChg chg="del">
        <pc:chgData name="이 호진" userId="e7b51f9e24c37788" providerId="LiveId" clId="{E1B8433E-FB75-4023-B751-7D14ED1E0BD1}" dt="2022-05-14T06:43:16.873" v="687" actId="47"/>
        <pc:sldMkLst>
          <pc:docMk/>
          <pc:sldMk cId="2926127746" sldId="295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821884617" sldId="296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3601618920" sldId="297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3534061363" sldId="298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975132955" sldId="299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4260973958" sldId="300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1801033769" sldId="301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181625465" sldId="302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167810136" sldId="303"/>
        </pc:sldMkLst>
      </pc:sldChg>
      <pc:sldChg chg="del">
        <pc:chgData name="이 호진" userId="e7b51f9e24c37788" providerId="LiveId" clId="{E1B8433E-FB75-4023-B751-7D14ED1E0BD1}" dt="2022-05-14T06:42:47.779" v="680" actId="47"/>
        <pc:sldMkLst>
          <pc:docMk/>
          <pc:sldMk cId="1741075973" sldId="304"/>
        </pc:sldMkLst>
      </pc:sldChg>
      <pc:sldChg chg="del">
        <pc:chgData name="이 호진" userId="e7b51f9e24c37788" providerId="LiveId" clId="{E1B8433E-FB75-4023-B751-7D14ED1E0BD1}" dt="2022-05-14T06:42:47.779" v="680" actId="47"/>
        <pc:sldMkLst>
          <pc:docMk/>
          <pc:sldMk cId="4018549972" sldId="305"/>
        </pc:sldMkLst>
      </pc:sldChg>
      <pc:sldChg chg="del">
        <pc:chgData name="이 호진" userId="e7b51f9e24c37788" providerId="LiveId" clId="{E1B8433E-FB75-4023-B751-7D14ED1E0BD1}" dt="2022-05-14T06:42:47.779" v="680" actId="47"/>
        <pc:sldMkLst>
          <pc:docMk/>
          <pc:sldMk cId="824576565" sldId="306"/>
        </pc:sldMkLst>
      </pc:sldChg>
      <pc:sldChg chg="del">
        <pc:chgData name="이 호진" userId="e7b51f9e24c37788" providerId="LiveId" clId="{E1B8433E-FB75-4023-B751-7D14ED1E0BD1}" dt="2022-05-14T06:43:16.873" v="687" actId="47"/>
        <pc:sldMkLst>
          <pc:docMk/>
          <pc:sldMk cId="2296921859" sldId="307"/>
        </pc:sldMkLst>
      </pc:sldChg>
      <pc:sldChg chg="del">
        <pc:chgData name="이 호진" userId="e7b51f9e24c37788" providerId="LiveId" clId="{E1B8433E-FB75-4023-B751-7D14ED1E0BD1}" dt="2022-05-14T06:43:16.873" v="687" actId="47"/>
        <pc:sldMkLst>
          <pc:docMk/>
          <pc:sldMk cId="1850938423" sldId="308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976849124" sldId="309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1298314419" sldId="310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1115918191" sldId="311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1739317119" sldId="312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2967998202" sldId="313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515536148" sldId="314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3046286045" sldId="315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3297239457" sldId="316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653210308" sldId="317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736340827" sldId="318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978450239" sldId="319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2241919250" sldId="320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91846820" sldId="321"/>
        </pc:sldMkLst>
      </pc:sldChg>
      <pc:sldChg chg="del">
        <pc:chgData name="이 호진" userId="e7b51f9e24c37788" providerId="LiveId" clId="{E1B8433E-FB75-4023-B751-7D14ED1E0BD1}" dt="2022-05-14T06:45:20.388" v="709" actId="47"/>
        <pc:sldMkLst>
          <pc:docMk/>
          <pc:sldMk cId="2309946988" sldId="32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jdttBqLXqD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03.4-2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I2c LCD</a:t>
            </a:r>
            <a:r>
              <a:rPr lang="ko-KR" altLang="en-US" dirty="0">
                <a:solidFill>
                  <a:schemeClr val="bg1"/>
                </a:solidFill>
              </a:rPr>
              <a:t>응용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I2C</a:t>
            </a:r>
            <a:r>
              <a:rPr lang="ko-KR" altLang="en-US" sz="3600" dirty="0"/>
              <a:t> </a:t>
            </a:r>
            <a:r>
              <a:rPr lang="en-US" altLang="ko-KR" sz="3600" dirty="0"/>
              <a:t>LCD </a:t>
            </a:r>
            <a:r>
              <a:rPr lang="ko-KR" altLang="en-US" sz="3600" dirty="0"/>
              <a:t>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AA5AB7-5391-DB9B-9F0A-3B3959D4D853}"/>
              </a:ext>
            </a:extLst>
          </p:cNvPr>
          <p:cNvSpPr txBox="1"/>
          <p:nvPr/>
        </p:nvSpPr>
        <p:spPr>
          <a:xfrm>
            <a:off x="289112" y="732865"/>
            <a:ext cx="280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I2C </a:t>
            </a:r>
            <a:r>
              <a:rPr lang="ko-KR" altLang="en-US" sz="3600" dirty="0"/>
              <a:t>컨버터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2AB46-12F6-FE60-5C7E-47007A9DBF12}"/>
              </a:ext>
            </a:extLst>
          </p:cNvPr>
          <p:cNvSpPr txBox="1"/>
          <p:nvPr/>
        </p:nvSpPr>
        <p:spPr>
          <a:xfrm>
            <a:off x="2911287" y="847164"/>
            <a:ext cx="568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LCD</a:t>
            </a:r>
            <a:r>
              <a:rPr lang="ko-KR" altLang="en-US" sz="1400" dirty="0"/>
              <a:t> 모듈을 직접 연결하여 사용하려면 많은 외부 핀을 소모해야 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I2C</a:t>
            </a:r>
            <a:r>
              <a:rPr lang="ko-KR" altLang="en-US" sz="1400" dirty="0"/>
              <a:t> 컨버터를 이용하면 적은 핀으로 </a:t>
            </a:r>
            <a:r>
              <a:rPr lang="en-US" altLang="ko-KR" sz="1400" dirty="0"/>
              <a:t>LCD</a:t>
            </a:r>
            <a:r>
              <a:rPr lang="ko-KR" altLang="en-US" sz="1400" dirty="0"/>
              <a:t>를 제어 할</a:t>
            </a:r>
            <a:r>
              <a:rPr lang="en-US" altLang="ko-KR" sz="1400" dirty="0"/>
              <a:t> </a:t>
            </a:r>
            <a:r>
              <a:rPr lang="ko-KR" altLang="en-US" sz="1400" dirty="0"/>
              <a:t>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1214E5-0D7E-E484-5385-AB5CFF8B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12" y="1673224"/>
            <a:ext cx="6299947" cy="304471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EBB785-CC1D-49AD-1E0A-3BDBA137B9F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9E40C2-C503-281A-930C-39C00C0B9142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FE70C4-DE3D-1FC8-A437-74EB6373C9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03.4-2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76091B-CCB2-9056-77AB-DCF535D66E4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I2c LCD</a:t>
            </a:r>
            <a:r>
              <a:rPr lang="ko-KR" altLang="en-US" dirty="0">
                <a:solidFill>
                  <a:schemeClr val="bg1"/>
                </a:solidFill>
              </a:rPr>
              <a:t>응용</a:t>
            </a:r>
          </a:p>
        </p:txBody>
      </p:sp>
    </p:spTree>
    <p:extLst>
      <p:ext uri="{BB962C8B-B14F-4D97-AF65-F5344CB8AC3E}">
        <p14:creationId xmlns:p14="http://schemas.microsoft.com/office/powerpoint/2010/main" val="99487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EDD06F-950E-2F2C-022F-A4652736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3" y="2035829"/>
            <a:ext cx="4027393" cy="25807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B37EC1-88FE-0302-FD77-FE44D9DB4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56" y="2146869"/>
            <a:ext cx="3860850" cy="19365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CCAE61-98EB-46AB-995D-5178638DEA56}"/>
              </a:ext>
            </a:extLst>
          </p:cNvPr>
          <p:cNvSpPr txBox="1"/>
          <p:nvPr/>
        </p:nvSpPr>
        <p:spPr>
          <a:xfrm>
            <a:off x="289112" y="732865"/>
            <a:ext cx="280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I2C </a:t>
            </a:r>
            <a:r>
              <a:rPr lang="ko-KR" altLang="en-US" sz="3600" dirty="0"/>
              <a:t>컨버터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B24265-9E4A-FEEB-A4BA-FC31565D17F8}"/>
              </a:ext>
            </a:extLst>
          </p:cNvPr>
          <p:cNvSpPr txBox="1"/>
          <p:nvPr/>
        </p:nvSpPr>
        <p:spPr>
          <a:xfrm>
            <a:off x="2911287" y="847164"/>
            <a:ext cx="568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아두이노에서</a:t>
            </a:r>
            <a:r>
              <a:rPr lang="ko-KR" altLang="en-US" sz="1400" dirty="0"/>
              <a:t> </a:t>
            </a:r>
            <a:r>
              <a:rPr lang="en-US" altLang="ko-KR" sz="1400" dirty="0"/>
              <a:t>I2C</a:t>
            </a:r>
            <a:r>
              <a:rPr lang="ko-KR" altLang="en-US" sz="1400" dirty="0"/>
              <a:t>로 </a:t>
            </a:r>
            <a:r>
              <a:rPr lang="en-US" altLang="ko-KR" sz="1400" dirty="0"/>
              <a:t>LCD</a:t>
            </a:r>
            <a:r>
              <a:rPr lang="ko-KR" altLang="en-US" sz="1400" dirty="0"/>
              <a:t> 모듈을 </a:t>
            </a:r>
            <a:r>
              <a:rPr lang="ko-KR" altLang="en-US" sz="1400" dirty="0" err="1"/>
              <a:t>제어할때에는</a:t>
            </a:r>
            <a:r>
              <a:rPr lang="ko-KR" altLang="en-US" sz="1400" dirty="0"/>
              <a:t> </a:t>
            </a:r>
            <a:r>
              <a:rPr lang="en-US" altLang="ko-KR" sz="1400" dirty="0" err="1"/>
              <a:t>Wire.h</a:t>
            </a:r>
            <a:r>
              <a:rPr lang="en-US" altLang="ko-KR" sz="1400" dirty="0"/>
              <a:t> </a:t>
            </a:r>
            <a:r>
              <a:rPr lang="ko-KR" altLang="en-US" sz="1400" dirty="0"/>
              <a:t>라이브러리를 같이 사용해 주어야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021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F938C94-88C3-7A1B-1DA7-F407D6493C2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9DFE13-A547-B0E2-5EF5-CE0548E83E3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65F6E-53C7-5F58-A2BF-96928DAA1650}"/>
              </a:ext>
            </a:extLst>
          </p:cNvPr>
          <p:cNvSpPr txBox="1"/>
          <p:nvPr/>
        </p:nvSpPr>
        <p:spPr>
          <a:xfrm>
            <a:off x="107578" y="60743"/>
            <a:ext cx="69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A4151-48E8-66CB-0DD1-215EE46DB93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I2C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F0746-28F3-5185-D795-161A42C85124}"/>
              </a:ext>
            </a:extLst>
          </p:cNvPr>
          <p:cNvSpPr txBox="1"/>
          <p:nvPr/>
        </p:nvSpPr>
        <p:spPr>
          <a:xfrm>
            <a:off x="334650" y="824845"/>
            <a:ext cx="3992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</a:t>
            </a:r>
            <a:r>
              <a:rPr lang="en-US" altLang="ko-KR" sz="3600" dirty="0"/>
              <a:t>I2C </a:t>
            </a:r>
            <a:r>
              <a:rPr lang="ko-KR" altLang="en-US" sz="3600" dirty="0"/>
              <a:t>통신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B1374-1DC3-88E4-EC6B-6A8E99904E67}"/>
              </a:ext>
            </a:extLst>
          </p:cNvPr>
          <p:cNvSpPr txBox="1"/>
          <p:nvPr/>
        </p:nvSpPr>
        <p:spPr>
          <a:xfrm>
            <a:off x="1822380" y="3795435"/>
            <a:ext cx="314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우노는</a:t>
            </a:r>
            <a:r>
              <a:rPr lang="ko-KR" altLang="en-US" sz="1400" dirty="0"/>
              <a:t> </a:t>
            </a:r>
            <a:r>
              <a:rPr lang="en-US" altLang="ko-KR" sz="1400" dirty="0"/>
              <a:t>A5(</a:t>
            </a:r>
            <a:r>
              <a:rPr lang="en-US" altLang="ko-KR" sz="1400" dirty="0" err="1"/>
              <a:t>scl</a:t>
            </a:r>
            <a:r>
              <a:rPr lang="en-US" altLang="ko-KR" sz="1400" dirty="0"/>
              <a:t>), A4(</a:t>
            </a:r>
            <a:r>
              <a:rPr lang="en-US" altLang="ko-KR" sz="1400" dirty="0" err="1"/>
              <a:t>sda</a:t>
            </a:r>
            <a:r>
              <a:rPr lang="en-US" altLang="ko-KR" sz="1400" dirty="0"/>
              <a:t>)</a:t>
            </a:r>
            <a:r>
              <a:rPr lang="ko-KR" altLang="en-US" sz="1400" dirty="0"/>
              <a:t> 핀이 </a:t>
            </a:r>
            <a:endParaRPr lang="en-US" altLang="ko-KR" sz="1400" dirty="0"/>
          </a:p>
          <a:p>
            <a:r>
              <a:rPr lang="en-US" altLang="ko-KR" sz="1400" dirty="0"/>
              <a:t>I2c </a:t>
            </a:r>
            <a:r>
              <a:rPr lang="ko-KR" altLang="en-US" sz="1400" dirty="0"/>
              <a:t>통신을 역할 을 수행한다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23E9B9-9427-59B0-8C9F-ECDA7AC3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94908" y="1498147"/>
            <a:ext cx="3958418" cy="286790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A451D5AF-AB87-4EE6-D822-D848A85295D3}"/>
              </a:ext>
            </a:extLst>
          </p:cNvPr>
          <p:cNvSpPr/>
          <p:nvPr/>
        </p:nvSpPr>
        <p:spPr>
          <a:xfrm>
            <a:off x="5297864" y="4562573"/>
            <a:ext cx="75415" cy="7541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A7208E7-0FBB-A091-8F13-8FBDD3ADF8D5}"/>
              </a:ext>
            </a:extLst>
          </p:cNvPr>
          <p:cNvSpPr/>
          <p:nvPr/>
        </p:nvSpPr>
        <p:spPr>
          <a:xfrm>
            <a:off x="5297863" y="4422742"/>
            <a:ext cx="75415" cy="7541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4F0E074-363F-E507-69D8-6DF16A306CC2}"/>
              </a:ext>
            </a:extLst>
          </p:cNvPr>
          <p:cNvCxnSpPr>
            <a:stCxn id="7" idx="2"/>
            <a:endCxn id="10" idx="2"/>
          </p:cNvCxnSpPr>
          <p:nvPr/>
        </p:nvCxnSpPr>
        <p:spPr>
          <a:xfrm rot="16200000" flipH="1">
            <a:off x="4205809" y="3508226"/>
            <a:ext cx="281626" cy="190248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48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7AADE3-232B-3373-B434-E3E4A9DFE20D}"/>
              </a:ext>
            </a:extLst>
          </p:cNvPr>
          <p:cNvSpPr txBox="1"/>
          <p:nvPr/>
        </p:nvSpPr>
        <p:spPr>
          <a:xfrm>
            <a:off x="289112" y="732865"/>
            <a:ext cx="344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회로 연결하기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62501A-21C9-DF43-6FD0-E74103686A95}"/>
              </a:ext>
            </a:extLst>
          </p:cNvPr>
          <p:cNvSpPr txBox="1"/>
          <p:nvPr/>
        </p:nvSpPr>
        <p:spPr>
          <a:xfrm>
            <a:off x="3305690" y="1019769"/>
            <a:ext cx="55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I2C</a:t>
            </a:r>
            <a:r>
              <a:rPr lang="ko-KR" altLang="en-US" sz="1400" dirty="0"/>
              <a:t>를 컨버터를 이용하면 </a:t>
            </a:r>
            <a:r>
              <a:rPr lang="en-US" altLang="ko-KR" sz="1400" dirty="0"/>
              <a:t>4</a:t>
            </a:r>
            <a:r>
              <a:rPr lang="ko-KR" altLang="en-US" sz="1400" dirty="0"/>
              <a:t>개의 핀으로만 </a:t>
            </a:r>
            <a:r>
              <a:rPr lang="en-US" altLang="ko-KR" sz="1400" dirty="0"/>
              <a:t>LCD</a:t>
            </a:r>
            <a:r>
              <a:rPr lang="ko-KR" altLang="en-US" sz="1400" dirty="0"/>
              <a:t>를 제어할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A14D03-BC1B-66D2-BBE3-CD332165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8" y="1512250"/>
            <a:ext cx="5456111" cy="34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91E93F-D90B-83F2-6461-5546BC139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0" y="795359"/>
            <a:ext cx="3987051" cy="1773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0772C5-AB43-4BF9-9B65-BBD75EA3E33F}"/>
              </a:ext>
            </a:extLst>
          </p:cNvPr>
          <p:cNvSpPr txBox="1"/>
          <p:nvPr/>
        </p:nvSpPr>
        <p:spPr>
          <a:xfrm>
            <a:off x="4431531" y="675621"/>
            <a:ext cx="30135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 err="1"/>
              <a:t>void</a:t>
            </a:r>
            <a:r>
              <a:rPr lang="ko-KR" altLang="en-US" sz="900" dirty="0"/>
              <a:t> i2c_scanning()</a:t>
            </a:r>
          </a:p>
          <a:p>
            <a:r>
              <a:rPr lang="ko-KR" altLang="en-US" sz="900" dirty="0"/>
              <a:t>{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byte</a:t>
            </a:r>
            <a:r>
              <a:rPr lang="ko-KR" altLang="en-US" sz="900" dirty="0"/>
              <a:t> </a:t>
            </a:r>
            <a:r>
              <a:rPr lang="ko-KR" altLang="en-US" sz="900" dirty="0" err="1"/>
              <a:t>Err</a:t>
            </a:r>
            <a:r>
              <a:rPr lang="ko-KR" altLang="en-US" sz="900" dirty="0"/>
              <a:t>, </a:t>
            </a:r>
            <a:r>
              <a:rPr lang="ko-KR" altLang="en-US" sz="900" dirty="0" err="1"/>
              <a:t>adr</a:t>
            </a:r>
            <a:r>
              <a:rPr lang="ko-KR" altLang="en-US" sz="900" dirty="0"/>
              <a:t>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N_Device</a:t>
            </a:r>
            <a:r>
              <a:rPr lang="ko-KR" altLang="en-US" sz="900" dirty="0"/>
              <a:t>;</a:t>
            </a:r>
          </a:p>
          <a:p>
            <a:endParaRPr lang="ko-KR" altLang="en-US" sz="900" dirty="0"/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Wire.begin</a:t>
            </a:r>
            <a:r>
              <a:rPr lang="ko-KR" altLang="en-US" sz="900" dirty="0"/>
              <a:t>();</a:t>
            </a:r>
          </a:p>
          <a:p>
            <a:endParaRPr lang="ko-KR" altLang="en-US" sz="900" dirty="0"/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Serial.println</a:t>
            </a:r>
            <a:r>
              <a:rPr lang="ko-KR" altLang="en-US" sz="900" dirty="0"/>
              <a:t>("</a:t>
            </a:r>
            <a:r>
              <a:rPr lang="ko-KR" altLang="en-US" sz="900" dirty="0" err="1"/>
              <a:t>Scanning</a:t>
            </a:r>
            <a:r>
              <a:rPr lang="ko-KR" altLang="en-US" sz="900" dirty="0"/>
              <a:t>...");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N_Device</a:t>
            </a:r>
            <a:r>
              <a:rPr lang="ko-KR" altLang="en-US" sz="900" dirty="0"/>
              <a:t> = 0;</a:t>
            </a:r>
          </a:p>
          <a:p>
            <a:endParaRPr lang="ko-KR" altLang="en-US" sz="900" dirty="0"/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for</a:t>
            </a:r>
            <a:r>
              <a:rPr lang="ko-KR" altLang="en-US" sz="900" dirty="0"/>
              <a:t>(</a:t>
            </a:r>
            <a:r>
              <a:rPr lang="ko-KR" altLang="en-US" sz="900" dirty="0" err="1"/>
              <a:t>adr</a:t>
            </a:r>
            <a:r>
              <a:rPr lang="ko-KR" altLang="en-US" sz="900" dirty="0"/>
              <a:t>=1;adr&lt;127; </a:t>
            </a:r>
            <a:r>
              <a:rPr lang="ko-KR" altLang="en-US" sz="900" dirty="0" err="1"/>
              <a:t>adr</a:t>
            </a:r>
            <a:r>
              <a:rPr lang="ko-KR" altLang="en-US" sz="900" dirty="0"/>
              <a:t>++){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Wire.beginTransmission</a:t>
            </a:r>
            <a:r>
              <a:rPr lang="ko-KR" altLang="en-US" sz="900" dirty="0"/>
              <a:t>(</a:t>
            </a:r>
            <a:r>
              <a:rPr lang="ko-KR" altLang="en-US" sz="900" dirty="0" err="1"/>
              <a:t>adr</a:t>
            </a:r>
            <a:r>
              <a:rPr lang="ko-KR" altLang="en-US" sz="900" dirty="0"/>
              <a:t>);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Err</a:t>
            </a:r>
            <a:r>
              <a:rPr lang="ko-KR" altLang="en-US" sz="900" dirty="0"/>
              <a:t> = </a:t>
            </a:r>
            <a:r>
              <a:rPr lang="ko-KR" altLang="en-US" sz="900" dirty="0" err="1"/>
              <a:t>Wire.endTransmission</a:t>
            </a:r>
            <a:r>
              <a:rPr lang="ko-KR" altLang="en-US" sz="900" dirty="0"/>
              <a:t>();</a:t>
            </a:r>
          </a:p>
          <a:p>
            <a:r>
              <a:rPr lang="ko-KR" altLang="en-US" sz="900" dirty="0"/>
              <a:t>    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// 전송성공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if</a:t>
            </a:r>
            <a:r>
              <a:rPr lang="ko-KR" altLang="en-US" sz="900" dirty="0"/>
              <a:t>(</a:t>
            </a:r>
            <a:r>
              <a:rPr lang="ko-KR" altLang="en-US" sz="900" dirty="0" err="1"/>
              <a:t>Err</a:t>
            </a:r>
            <a:r>
              <a:rPr lang="ko-KR" altLang="en-US" sz="900" dirty="0"/>
              <a:t> == 0) {</a:t>
            </a:r>
          </a:p>
          <a:p>
            <a:r>
              <a:rPr lang="ko-KR" altLang="en-US" sz="900" dirty="0"/>
              <a:t>      </a:t>
            </a:r>
            <a:r>
              <a:rPr lang="ko-KR" altLang="en-US" sz="900" dirty="0" err="1"/>
              <a:t>Serial.print</a:t>
            </a:r>
            <a:r>
              <a:rPr lang="ko-KR" altLang="en-US" sz="900" dirty="0"/>
              <a:t>("0x");</a:t>
            </a:r>
          </a:p>
          <a:p>
            <a:r>
              <a:rPr lang="ko-KR" altLang="en-US" sz="900" dirty="0"/>
              <a:t>      </a:t>
            </a:r>
            <a:r>
              <a:rPr lang="ko-KR" altLang="en-US" sz="900" dirty="0" err="1"/>
              <a:t>Serial.print</a:t>
            </a:r>
            <a:r>
              <a:rPr lang="ko-KR" altLang="en-US" sz="900" dirty="0"/>
              <a:t>(</a:t>
            </a:r>
            <a:r>
              <a:rPr lang="ko-KR" altLang="en-US" sz="900" dirty="0" err="1"/>
              <a:t>adr</a:t>
            </a:r>
            <a:r>
              <a:rPr lang="ko-KR" altLang="en-US" sz="900" dirty="0"/>
              <a:t>, HEX);</a:t>
            </a:r>
          </a:p>
          <a:p>
            <a:r>
              <a:rPr lang="ko-KR" altLang="en-US" sz="900" dirty="0"/>
              <a:t>      </a:t>
            </a:r>
            <a:r>
              <a:rPr lang="ko-KR" altLang="en-US" sz="900" dirty="0" err="1"/>
              <a:t>Serial.print</a:t>
            </a:r>
            <a:r>
              <a:rPr lang="ko-KR" altLang="en-US" sz="900" dirty="0"/>
              <a:t>(" =&gt; ");</a:t>
            </a:r>
          </a:p>
          <a:p>
            <a:r>
              <a:rPr lang="ko-KR" altLang="en-US" sz="900" dirty="0"/>
              <a:t>      </a:t>
            </a:r>
            <a:r>
              <a:rPr lang="ko-KR" altLang="en-US" sz="900" dirty="0" err="1"/>
              <a:t>Serial.println</a:t>
            </a:r>
            <a:r>
              <a:rPr lang="ko-KR" altLang="en-US" sz="900" dirty="0"/>
              <a:t>("I2C </a:t>
            </a:r>
            <a:r>
              <a:rPr lang="ko-KR" altLang="en-US" sz="900" dirty="0" err="1"/>
              <a:t>device</a:t>
            </a:r>
            <a:r>
              <a:rPr lang="ko-KR" altLang="en-US" sz="900" dirty="0"/>
              <a:t> </a:t>
            </a:r>
            <a:r>
              <a:rPr lang="ko-KR" altLang="en-US" sz="900" dirty="0" err="1"/>
              <a:t>found</a:t>
            </a:r>
            <a:r>
              <a:rPr lang="ko-KR" altLang="en-US" sz="900" dirty="0"/>
              <a:t> </a:t>
            </a:r>
            <a:r>
              <a:rPr lang="ko-KR" altLang="en-US" sz="900" dirty="0" err="1"/>
              <a:t>at</a:t>
            </a:r>
            <a:r>
              <a:rPr lang="ko-KR" altLang="en-US" sz="900" dirty="0"/>
              <a:t> </a:t>
            </a:r>
            <a:r>
              <a:rPr lang="ko-KR" altLang="en-US" sz="900" dirty="0" err="1"/>
              <a:t>address</a:t>
            </a:r>
            <a:r>
              <a:rPr lang="ko-KR" altLang="en-US" sz="900" dirty="0"/>
              <a:t>");</a:t>
            </a:r>
          </a:p>
          <a:p>
            <a:r>
              <a:rPr lang="ko-KR" altLang="en-US" sz="900" dirty="0"/>
              <a:t>      </a:t>
            </a:r>
            <a:r>
              <a:rPr lang="ko-KR" altLang="en-US" sz="900" dirty="0" err="1"/>
              <a:t>N_Device</a:t>
            </a:r>
            <a:r>
              <a:rPr lang="ko-KR" altLang="en-US" sz="900" dirty="0"/>
              <a:t>++;</a:t>
            </a:r>
          </a:p>
          <a:p>
            <a:r>
              <a:rPr lang="ko-KR" altLang="en-US" sz="900" dirty="0"/>
              <a:t>    }</a:t>
            </a:r>
          </a:p>
          <a:p>
            <a:endParaRPr lang="ko-KR" altLang="en-US" sz="900" dirty="0"/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if</a:t>
            </a:r>
            <a:r>
              <a:rPr lang="ko-KR" altLang="en-US" sz="900" dirty="0"/>
              <a:t>(</a:t>
            </a:r>
            <a:r>
              <a:rPr lang="ko-KR" altLang="en-US" sz="900" dirty="0" err="1"/>
              <a:t>N_Device</a:t>
            </a:r>
            <a:r>
              <a:rPr lang="ko-KR" altLang="en-US" sz="900" dirty="0"/>
              <a:t> == 0) {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Serial.println</a:t>
            </a:r>
            <a:r>
              <a:rPr lang="ko-KR" altLang="en-US" sz="900" dirty="0"/>
              <a:t>("</a:t>
            </a:r>
            <a:r>
              <a:rPr lang="ko-KR" altLang="en-US" sz="900" dirty="0" err="1"/>
              <a:t>No</a:t>
            </a:r>
            <a:r>
              <a:rPr lang="ko-KR" altLang="en-US" sz="900" dirty="0"/>
              <a:t> I2C </a:t>
            </a:r>
            <a:r>
              <a:rPr lang="ko-KR" altLang="en-US" sz="900" dirty="0" err="1"/>
              <a:t>Device</a:t>
            </a:r>
            <a:r>
              <a:rPr lang="ko-KR" altLang="en-US" sz="900" dirty="0"/>
              <a:t> </a:t>
            </a:r>
            <a:r>
              <a:rPr lang="ko-KR" altLang="en-US" sz="900" dirty="0" err="1"/>
              <a:t>found</a:t>
            </a:r>
            <a:r>
              <a:rPr lang="ko-KR" altLang="en-US" sz="900" dirty="0"/>
              <a:t>");</a:t>
            </a:r>
          </a:p>
          <a:p>
            <a:r>
              <a:rPr lang="ko-KR" altLang="en-US" sz="900" dirty="0"/>
              <a:t>  } </a:t>
            </a:r>
            <a:r>
              <a:rPr lang="ko-KR" altLang="en-US" sz="900" dirty="0" err="1"/>
              <a:t>else</a:t>
            </a:r>
            <a:r>
              <a:rPr lang="ko-KR" altLang="en-US" sz="900" dirty="0"/>
              <a:t> {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Serial.println</a:t>
            </a:r>
            <a:r>
              <a:rPr lang="ko-KR" altLang="en-US" sz="900" dirty="0"/>
              <a:t>("</a:t>
            </a:r>
            <a:r>
              <a:rPr lang="ko-KR" altLang="en-US" sz="900" dirty="0" err="1"/>
              <a:t>Done</a:t>
            </a:r>
            <a:r>
              <a:rPr lang="ko-KR" altLang="en-US" sz="900" dirty="0"/>
              <a:t>");</a:t>
            </a:r>
          </a:p>
          <a:p>
            <a:r>
              <a:rPr lang="ko-KR" altLang="en-US" sz="900" dirty="0"/>
              <a:t>  }</a:t>
            </a:r>
          </a:p>
          <a:p>
            <a:r>
              <a:rPr lang="ko-KR" altLang="en-US" sz="9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DE1367-D9FF-E0B8-42A1-36961783517B}"/>
              </a:ext>
            </a:extLst>
          </p:cNvPr>
          <p:cNvSpPr txBox="1"/>
          <p:nvPr/>
        </p:nvSpPr>
        <p:spPr>
          <a:xfrm>
            <a:off x="282390" y="2688185"/>
            <a:ext cx="25129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i2c 통신을 위하여 </a:t>
            </a:r>
            <a:r>
              <a:rPr lang="ko-KR" altLang="en-US" sz="1200" dirty="0" err="1"/>
              <a:t>해더</a:t>
            </a:r>
            <a:r>
              <a:rPr lang="ko-KR" altLang="en-US" sz="1200" dirty="0"/>
              <a:t> 설정</a:t>
            </a:r>
          </a:p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Wire.h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 I2C </a:t>
            </a:r>
            <a:r>
              <a:rPr lang="ko-KR" altLang="en-US" sz="1200" dirty="0" err="1"/>
              <a:t>Scanner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i2c_scanning();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 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576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C1D1CD-1452-1E5F-72BD-FD092D37EDDD}"/>
              </a:ext>
            </a:extLst>
          </p:cNvPr>
          <p:cNvSpPr txBox="1"/>
          <p:nvPr/>
        </p:nvSpPr>
        <p:spPr>
          <a:xfrm>
            <a:off x="289111" y="732865"/>
            <a:ext cx="542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Hello</a:t>
            </a:r>
            <a:r>
              <a:rPr lang="ko-KR" altLang="en-US" sz="3600" dirty="0"/>
              <a:t> </a:t>
            </a:r>
            <a:r>
              <a:rPr lang="en-US" altLang="ko-KR" sz="3600" dirty="0"/>
              <a:t>world</a:t>
            </a:r>
            <a:r>
              <a:rPr lang="ko-KR" altLang="en-US" sz="3600" dirty="0"/>
              <a:t> 출력하기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53D73-5C9E-37FC-A64F-2DE68F5548CE}"/>
              </a:ext>
            </a:extLst>
          </p:cNvPr>
          <p:cNvSpPr txBox="1"/>
          <p:nvPr/>
        </p:nvSpPr>
        <p:spPr>
          <a:xfrm>
            <a:off x="4039064" y="1621243"/>
            <a:ext cx="351611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Wire.h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#include &lt;LiquidCrystal_I2C.h&gt;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 i2c </a:t>
            </a:r>
            <a:r>
              <a:rPr lang="ko-KR" altLang="en-US" sz="1200" dirty="0"/>
              <a:t>기기 번호 </a:t>
            </a:r>
            <a:r>
              <a:rPr lang="en-US" altLang="ko-KR" sz="1200" dirty="0"/>
              <a:t>0x27</a:t>
            </a:r>
            <a:endParaRPr lang="ko-KR" altLang="en-US" sz="1200" dirty="0"/>
          </a:p>
          <a:p>
            <a:r>
              <a:rPr lang="ko-KR" altLang="en-US" sz="1200" dirty="0"/>
              <a:t>LiquidCrystal_I2C </a:t>
            </a:r>
            <a:r>
              <a:rPr lang="ko-KR" altLang="en-US" sz="1200" dirty="0" err="1"/>
              <a:t>lcd</a:t>
            </a:r>
            <a:r>
              <a:rPr lang="ko-KR" altLang="en-US" sz="1200" dirty="0"/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0x27</a:t>
            </a:r>
            <a:r>
              <a:rPr lang="ko-KR" altLang="en-US" sz="1200" dirty="0"/>
              <a:t>,16,2);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lcd.init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lcd.backlight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lcd.setCursor</a:t>
            </a:r>
            <a:r>
              <a:rPr lang="ko-KR" altLang="en-US" sz="1200" dirty="0"/>
              <a:t>(0,0);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hello</a:t>
            </a:r>
            <a:r>
              <a:rPr lang="ko-KR" altLang="en-US" sz="1200" dirty="0"/>
              <a:t>, world1!");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lcd.setCursor</a:t>
            </a:r>
            <a:r>
              <a:rPr lang="ko-KR" altLang="en-US" sz="1200" dirty="0"/>
              <a:t>(0,1);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hello</a:t>
            </a:r>
            <a:r>
              <a:rPr lang="ko-KR" altLang="en-US" sz="1200" dirty="0"/>
              <a:t>, world2!");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426DC-9324-1E4F-520A-E71911B86E0D}"/>
              </a:ext>
            </a:extLst>
          </p:cNvPr>
          <p:cNvSpPr txBox="1"/>
          <p:nvPr/>
        </p:nvSpPr>
        <p:spPr>
          <a:xfrm>
            <a:off x="319401" y="1400932"/>
            <a:ext cx="33932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예제코드</a:t>
            </a:r>
            <a:r>
              <a:rPr lang="en-US" altLang="ko-KR" sz="1200" dirty="0"/>
              <a:t>: /03/lcd_ic2_01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797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E9D5B-51F2-0196-BDC0-455860020BE7}"/>
              </a:ext>
            </a:extLst>
          </p:cNvPr>
          <p:cNvSpPr txBox="1"/>
          <p:nvPr/>
        </p:nvSpPr>
        <p:spPr>
          <a:xfrm>
            <a:off x="289111" y="732865"/>
            <a:ext cx="542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Hello</a:t>
            </a:r>
            <a:r>
              <a:rPr lang="ko-KR" altLang="en-US" sz="3600" dirty="0"/>
              <a:t> </a:t>
            </a:r>
            <a:r>
              <a:rPr lang="en-US" altLang="ko-KR" sz="3600" dirty="0"/>
              <a:t>world + </a:t>
            </a:r>
            <a:r>
              <a:rPr lang="ko-KR" altLang="en-US" sz="3600" dirty="0"/>
              <a:t>카운트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3EF4D-7B70-5E5E-F77A-B9F69CA34A3F}"/>
              </a:ext>
            </a:extLst>
          </p:cNvPr>
          <p:cNvSpPr txBox="1"/>
          <p:nvPr/>
        </p:nvSpPr>
        <p:spPr>
          <a:xfrm>
            <a:off x="319401" y="1519556"/>
            <a:ext cx="33932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예제코드</a:t>
            </a:r>
            <a:r>
              <a:rPr lang="en-US" altLang="ko-KR" sz="1200" dirty="0"/>
              <a:t>: /03/lcd_ic2_05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0F21F2-BA7E-6585-3357-F6565434E419}"/>
              </a:ext>
            </a:extLst>
          </p:cNvPr>
          <p:cNvSpPr txBox="1"/>
          <p:nvPr/>
        </p:nvSpPr>
        <p:spPr>
          <a:xfrm>
            <a:off x="289111" y="2053681"/>
            <a:ext cx="252007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Wire.h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#include &lt;LiquidCrystal_I2C.h&gt;</a:t>
            </a:r>
          </a:p>
          <a:p>
            <a:endParaRPr lang="ko-KR" altLang="en-US" sz="1200" dirty="0"/>
          </a:p>
          <a:p>
            <a:r>
              <a:rPr lang="ko-KR" altLang="en-US" sz="1200" dirty="0"/>
              <a:t>LiquidCrystal_I2C </a:t>
            </a:r>
            <a:r>
              <a:rPr lang="ko-KR" altLang="en-US" sz="1200" dirty="0" err="1"/>
              <a:t>lcd</a:t>
            </a:r>
            <a:r>
              <a:rPr lang="ko-KR" altLang="en-US" sz="1200" dirty="0"/>
              <a:t>(0x27,16,2);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seconds</a:t>
            </a:r>
            <a:r>
              <a:rPr lang="ko-KR" altLang="en-US" sz="1200" dirty="0"/>
              <a:t> = 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lcd.init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lcd.backlight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lcd.setCursor</a:t>
            </a:r>
            <a:r>
              <a:rPr lang="ko-KR" altLang="en-US" sz="1200" dirty="0"/>
              <a:t>(0,0);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hello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world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D89A41-9DA6-7A8D-D380-C0D8AE128B88}"/>
              </a:ext>
            </a:extLst>
          </p:cNvPr>
          <p:cNvSpPr txBox="1"/>
          <p:nvPr/>
        </p:nvSpPr>
        <p:spPr>
          <a:xfrm>
            <a:off x="3355944" y="2053681"/>
            <a:ext cx="29788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// 2번째줄 </a:t>
            </a:r>
            <a:r>
              <a:rPr lang="ko-KR" altLang="en-US" sz="1200" dirty="0" err="1"/>
              <a:t>첫번째칸</a:t>
            </a:r>
            <a:r>
              <a:rPr lang="ko-KR" altLang="en-US" sz="1200" dirty="0"/>
              <a:t> 선택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lcd.setCursor</a:t>
            </a:r>
            <a:r>
              <a:rPr lang="ko-KR" altLang="en-US" sz="1200" dirty="0"/>
              <a:t>(0, 1);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seconds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// 깜빡임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lcd.setBacklight</a:t>
            </a:r>
            <a:r>
              <a:rPr lang="ko-KR" altLang="en-US" sz="1200" dirty="0"/>
              <a:t>(1);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 // </a:t>
            </a:r>
            <a:r>
              <a:rPr lang="ko-KR" altLang="en-US" sz="1200" dirty="0" err="1"/>
              <a:t>Wait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500 </a:t>
            </a:r>
            <a:r>
              <a:rPr lang="ko-KR" altLang="en-US" sz="1200" dirty="0" err="1"/>
              <a:t>millisecond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lcd.setBacklight</a:t>
            </a:r>
            <a:r>
              <a:rPr lang="ko-KR" altLang="en-US" sz="1200" dirty="0"/>
              <a:t>(0);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 // </a:t>
            </a:r>
            <a:r>
              <a:rPr lang="ko-KR" altLang="en-US" sz="1200" dirty="0" err="1"/>
              <a:t>Wait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500 </a:t>
            </a:r>
            <a:r>
              <a:rPr lang="ko-KR" altLang="en-US" sz="1200" dirty="0" err="1"/>
              <a:t>millisecond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seconds</a:t>
            </a:r>
            <a:r>
              <a:rPr lang="ko-KR" altLang="en-US" sz="1200" dirty="0"/>
              <a:t> += 1; 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A14CD5-B5B9-6EAA-FD1A-4B4882F4AF56}"/>
              </a:ext>
            </a:extLst>
          </p:cNvPr>
          <p:cNvCxnSpPr/>
          <p:nvPr/>
        </p:nvCxnSpPr>
        <p:spPr>
          <a:xfrm>
            <a:off x="3129699" y="2053681"/>
            <a:ext cx="0" cy="278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1F68A7-4E52-01AC-A945-EFBF8E29EB8E}"/>
              </a:ext>
            </a:extLst>
          </p:cNvPr>
          <p:cNvSpPr txBox="1"/>
          <p:nvPr/>
        </p:nvSpPr>
        <p:spPr>
          <a:xfrm>
            <a:off x="319401" y="126243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https://www.tinkercad.com/things/jdttBqLXqDG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992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567</Words>
  <Application>Microsoft Office PowerPoint</Application>
  <PresentationFormat>화면 슬라이드 쇼(16:9)</PresentationFormat>
  <Paragraphs>119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7</cp:revision>
  <dcterms:created xsi:type="dcterms:W3CDTF">2022-02-09T03:28:42Z</dcterms:created>
  <dcterms:modified xsi:type="dcterms:W3CDTF">2023-08-30T01:07:29Z</dcterms:modified>
</cp:coreProperties>
</file>