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77" r:id="rId4"/>
    <p:sldId id="257" r:id="rId5"/>
    <p:sldId id="266" r:id="rId6"/>
    <p:sldId id="267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CA27B-656D-491E-8554-F6A144CDB975}" v="63" dt="2022-06-02T07:27:3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EACA27B-656D-491E-8554-F6A144CDB975}"/>
    <pc:docChg chg="custSel addSld delSld modSld sldOrd">
      <pc:chgData name="이 호진" userId="e7b51f9e24c37788" providerId="LiveId" clId="{0EACA27B-656D-491E-8554-F6A144CDB975}" dt="2022-06-02T07:27:34.218" v="799"/>
      <pc:docMkLst>
        <pc:docMk/>
      </pc:docMkLst>
      <pc:sldChg chg="addSp delSp modSp mod">
        <pc:chgData name="이 호진" userId="e7b51f9e24c37788" providerId="LiveId" clId="{0EACA27B-656D-491E-8554-F6A144CDB975}" dt="2022-06-02T07:27:07.278" v="789"/>
        <pc:sldMkLst>
          <pc:docMk/>
          <pc:sldMk cId="2184666338" sldId="256"/>
        </pc:sldMkLst>
        <pc:spChg chg="del">
          <ac:chgData name="이 호진" userId="e7b51f9e24c37788" providerId="LiveId" clId="{0EACA27B-656D-491E-8554-F6A144CDB975}" dt="2022-06-02T07:27:06.878" v="788" actId="478"/>
          <ac:spMkLst>
            <pc:docMk/>
            <pc:sldMk cId="2184666338" sldId="256"/>
            <ac:spMk id="4" creationId="{CA2E5569-5413-4171-8D0F-A04CD8CF3F3A}"/>
          </ac:spMkLst>
        </pc:spChg>
        <pc:spChg chg="del">
          <ac:chgData name="이 호진" userId="e7b51f9e24c37788" providerId="LiveId" clId="{0EACA27B-656D-491E-8554-F6A144CDB975}" dt="2022-06-02T07:27:06.878" v="788" actId="478"/>
          <ac:spMkLst>
            <pc:docMk/>
            <pc:sldMk cId="2184666338" sldId="256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06.878" v="788" actId="478"/>
          <ac:spMkLst>
            <pc:docMk/>
            <pc:sldMk cId="2184666338" sldId="256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06.878" v="788" actId="478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0EACA27B-656D-491E-8554-F6A144CDB975}" dt="2022-06-02T07:00:49.899" v="27" actId="20577"/>
          <ac:spMkLst>
            <pc:docMk/>
            <pc:sldMk cId="2184666338" sldId="256"/>
            <ac:spMk id="10" creationId="{BA0541C7-E2F9-76A6-72A5-77AF06745A02}"/>
          </ac:spMkLst>
        </pc:spChg>
        <pc:spChg chg="add mod">
          <ac:chgData name="이 호진" userId="e7b51f9e24c37788" providerId="LiveId" clId="{0EACA27B-656D-491E-8554-F6A144CDB975}" dt="2022-06-02T07:01:44.244" v="53" actId="14100"/>
          <ac:spMkLst>
            <pc:docMk/>
            <pc:sldMk cId="2184666338" sldId="256"/>
            <ac:spMk id="11" creationId="{2FF51FB7-DB05-E6BD-B51C-CE7F9DD1DA00}"/>
          </ac:spMkLst>
        </pc:spChg>
        <pc:spChg chg="add mod">
          <ac:chgData name="이 호진" userId="e7b51f9e24c37788" providerId="LiveId" clId="{0EACA27B-656D-491E-8554-F6A144CDB975}" dt="2022-06-02T07:27:07.278" v="789"/>
          <ac:spMkLst>
            <pc:docMk/>
            <pc:sldMk cId="2184666338" sldId="256"/>
            <ac:spMk id="15" creationId="{DFE3099B-F51F-9DE8-DDED-5074B669C871}"/>
          </ac:spMkLst>
        </pc:spChg>
        <pc:spChg chg="add mod">
          <ac:chgData name="이 호진" userId="e7b51f9e24c37788" providerId="LiveId" clId="{0EACA27B-656D-491E-8554-F6A144CDB975}" dt="2022-06-02T07:27:07.278" v="789"/>
          <ac:spMkLst>
            <pc:docMk/>
            <pc:sldMk cId="2184666338" sldId="256"/>
            <ac:spMk id="16" creationId="{9045E4FD-D70D-E056-0229-91F1EF7AC69A}"/>
          </ac:spMkLst>
        </pc:spChg>
        <pc:spChg chg="add mod">
          <ac:chgData name="이 호진" userId="e7b51f9e24c37788" providerId="LiveId" clId="{0EACA27B-656D-491E-8554-F6A144CDB975}" dt="2022-06-02T07:27:07.278" v="789"/>
          <ac:spMkLst>
            <pc:docMk/>
            <pc:sldMk cId="2184666338" sldId="256"/>
            <ac:spMk id="17" creationId="{A606040E-C145-2D2E-0667-7D9F0DCA30A9}"/>
          </ac:spMkLst>
        </pc:spChg>
        <pc:spChg chg="add mod">
          <ac:chgData name="이 호진" userId="e7b51f9e24c37788" providerId="LiveId" clId="{0EACA27B-656D-491E-8554-F6A144CDB975}" dt="2022-06-02T07:27:07.278" v="789"/>
          <ac:spMkLst>
            <pc:docMk/>
            <pc:sldMk cId="2184666338" sldId="256"/>
            <ac:spMk id="18" creationId="{155169F5-D2F8-4532-B6BF-25CF51F4FCD3}"/>
          </ac:spMkLst>
        </pc:spChg>
        <pc:picChg chg="del mod">
          <ac:chgData name="이 호진" userId="e7b51f9e24c37788" providerId="LiveId" clId="{0EACA27B-656D-491E-8554-F6A144CDB975}" dt="2022-06-02T07:00:56.554" v="29" actId="478"/>
          <ac:picMkLst>
            <pc:docMk/>
            <pc:sldMk cId="2184666338" sldId="256"/>
            <ac:picMk id="3" creationId="{78C2C1CD-9710-4A0D-8116-A03381381A7B}"/>
          </ac:picMkLst>
        </pc:picChg>
        <pc:picChg chg="add mod">
          <ac:chgData name="이 호진" userId="e7b51f9e24c37788" providerId="LiveId" clId="{0EACA27B-656D-491E-8554-F6A144CDB975}" dt="2022-06-02T07:01:34.749" v="32" actId="1076"/>
          <ac:picMkLst>
            <pc:docMk/>
            <pc:sldMk cId="2184666338" sldId="256"/>
            <ac:picMk id="12" creationId="{79F131E7-198F-4D58-8BCA-009DFAF71F86}"/>
          </ac:picMkLst>
        </pc:picChg>
        <pc:picChg chg="add mod">
          <ac:chgData name="이 호진" userId="e7b51f9e24c37788" providerId="LiveId" clId="{0EACA27B-656D-491E-8554-F6A144CDB975}" dt="2022-06-02T07:26:31.519" v="769" actId="1076"/>
          <ac:picMkLst>
            <pc:docMk/>
            <pc:sldMk cId="2184666338" sldId="256"/>
            <ac:picMk id="14" creationId="{5FB68869-5462-BC34-9AF9-644BC690F7B9}"/>
          </ac:picMkLst>
        </pc:picChg>
      </pc:sldChg>
      <pc:sldChg chg="addSp delSp modSp mod">
        <pc:chgData name="이 호진" userId="e7b51f9e24c37788" providerId="LiveId" clId="{0EACA27B-656D-491E-8554-F6A144CDB975}" dt="2022-06-02T07:27:18.025" v="793"/>
        <pc:sldMkLst>
          <pc:docMk/>
          <pc:sldMk cId="783510813" sldId="257"/>
        </pc:sldMkLst>
        <pc:spChg chg="del">
          <ac:chgData name="이 호진" userId="e7b51f9e24c37788" providerId="LiveId" clId="{0EACA27B-656D-491E-8554-F6A144CDB975}" dt="2022-06-02T07:27:17.581" v="792" actId="478"/>
          <ac:spMkLst>
            <pc:docMk/>
            <pc:sldMk cId="783510813" sldId="257"/>
            <ac:spMk id="4" creationId="{CA2E5569-5413-4171-8D0F-A04CD8CF3F3A}"/>
          </ac:spMkLst>
        </pc:spChg>
        <pc:spChg chg="del">
          <ac:chgData name="이 호진" userId="e7b51f9e24c37788" providerId="LiveId" clId="{0EACA27B-656D-491E-8554-F6A144CDB975}" dt="2022-06-02T07:27:17.581" v="792" actId="478"/>
          <ac:spMkLst>
            <pc:docMk/>
            <pc:sldMk cId="783510813" sldId="257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17.581" v="792" actId="478"/>
          <ac:spMkLst>
            <pc:docMk/>
            <pc:sldMk cId="783510813" sldId="257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17.581" v="792" actId="478"/>
          <ac:spMkLst>
            <pc:docMk/>
            <pc:sldMk cId="783510813" sldId="257"/>
            <ac:spMk id="9" creationId="{83A45F92-B082-4872-955B-C43A62ACE520}"/>
          </ac:spMkLst>
        </pc:spChg>
        <pc:spChg chg="add mod">
          <ac:chgData name="이 호진" userId="e7b51f9e24c37788" providerId="LiveId" clId="{0EACA27B-656D-491E-8554-F6A144CDB975}" dt="2022-06-02T07:17:20.545" v="473" actId="1076"/>
          <ac:spMkLst>
            <pc:docMk/>
            <pc:sldMk cId="783510813" sldId="257"/>
            <ac:spMk id="10" creationId="{E43D1D3F-69F9-BB51-9A86-ACFD746C9415}"/>
          </ac:spMkLst>
        </pc:spChg>
        <pc:spChg chg="add mod">
          <ac:chgData name="이 호진" userId="e7b51f9e24c37788" providerId="LiveId" clId="{0EACA27B-656D-491E-8554-F6A144CDB975}" dt="2022-06-02T07:17:15.154" v="472" actId="1076"/>
          <ac:spMkLst>
            <pc:docMk/>
            <pc:sldMk cId="783510813" sldId="257"/>
            <ac:spMk id="11" creationId="{7DABAA21-0AA9-E7B8-A379-F907282E8FEC}"/>
          </ac:spMkLst>
        </pc:spChg>
        <pc:spChg chg="add mod">
          <ac:chgData name="이 호진" userId="e7b51f9e24c37788" providerId="LiveId" clId="{0EACA27B-656D-491E-8554-F6A144CDB975}" dt="2022-06-02T07:16:37.751" v="449" actId="6549"/>
          <ac:spMkLst>
            <pc:docMk/>
            <pc:sldMk cId="783510813" sldId="257"/>
            <ac:spMk id="12" creationId="{2499B49A-3133-86FC-6C59-EC693DA453F5}"/>
          </ac:spMkLst>
        </pc:spChg>
        <pc:spChg chg="add mod">
          <ac:chgData name="이 호진" userId="e7b51f9e24c37788" providerId="LiveId" clId="{0EACA27B-656D-491E-8554-F6A144CDB975}" dt="2022-06-02T07:17:12.500" v="471" actId="14100"/>
          <ac:spMkLst>
            <pc:docMk/>
            <pc:sldMk cId="783510813" sldId="257"/>
            <ac:spMk id="13" creationId="{BACFC076-F1BF-26B5-38CF-CDB9D46C1C59}"/>
          </ac:spMkLst>
        </pc:spChg>
        <pc:spChg chg="add mod">
          <ac:chgData name="이 호진" userId="e7b51f9e24c37788" providerId="LiveId" clId="{0EACA27B-656D-491E-8554-F6A144CDB975}" dt="2022-06-02T07:27:18.025" v="793"/>
          <ac:spMkLst>
            <pc:docMk/>
            <pc:sldMk cId="783510813" sldId="257"/>
            <ac:spMk id="14" creationId="{6A3DF186-B8A3-10F7-FA0A-28D0544DBEF1}"/>
          </ac:spMkLst>
        </pc:spChg>
        <pc:spChg chg="add mod">
          <ac:chgData name="이 호진" userId="e7b51f9e24c37788" providerId="LiveId" clId="{0EACA27B-656D-491E-8554-F6A144CDB975}" dt="2022-06-02T07:27:18.025" v="793"/>
          <ac:spMkLst>
            <pc:docMk/>
            <pc:sldMk cId="783510813" sldId="257"/>
            <ac:spMk id="15" creationId="{9D7A231A-C717-B097-FF20-18A32C2F35B1}"/>
          </ac:spMkLst>
        </pc:spChg>
        <pc:spChg chg="add mod">
          <ac:chgData name="이 호진" userId="e7b51f9e24c37788" providerId="LiveId" clId="{0EACA27B-656D-491E-8554-F6A144CDB975}" dt="2022-06-02T07:27:18.025" v="793"/>
          <ac:spMkLst>
            <pc:docMk/>
            <pc:sldMk cId="783510813" sldId="257"/>
            <ac:spMk id="16" creationId="{D1B502BC-1453-8CC2-675E-C88652781E97}"/>
          </ac:spMkLst>
        </pc:spChg>
        <pc:spChg chg="add mod">
          <ac:chgData name="이 호진" userId="e7b51f9e24c37788" providerId="LiveId" clId="{0EACA27B-656D-491E-8554-F6A144CDB975}" dt="2022-06-02T07:27:18.025" v="793"/>
          <ac:spMkLst>
            <pc:docMk/>
            <pc:sldMk cId="783510813" sldId="257"/>
            <ac:spMk id="17" creationId="{8594EBF9-1167-FAF3-ABE8-C05DCF9AB9F5}"/>
          </ac:spMkLst>
        </pc:spChg>
        <pc:picChg chg="del">
          <ac:chgData name="이 호진" userId="e7b51f9e24c37788" providerId="LiveId" clId="{0EACA27B-656D-491E-8554-F6A144CDB975}" dt="2022-06-02T07:03:29.789" v="234" actId="21"/>
          <ac:picMkLst>
            <pc:docMk/>
            <pc:sldMk cId="783510813" sldId="257"/>
            <ac:picMk id="3" creationId="{CA7A868C-C5C4-4AF6-AFF3-A4D1F35DC034}"/>
          </ac:picMkLst>
        </pc:picChg>
      </pc:sldChg>
      <pc:sldChg chg="addSp delSp modSp mod">
        <pc:chgData name="이 호진" userId="e7b51f9e24c37788" providerId="LiveId" clId="{0EACA27B-656D-491E-8554-F6A144CDB975}" dt="2022-06-02T07:27:34.218" v="799"/>
        <pc:sldMkLst>
          <pc:docMk/>
          <pc:sldMk cId="3835004089" sldId="258"/>
        </pc:sldMkLst>
        <pc:spChg chg="add del mod">
          <ac:chgData name="이 호진" userId="e7b51f9e24c37788" providerId="LiveId" clId="{0EACA27B-656D-491E-8554-F6A144CDB975}" dt="2022-06-02T07:04:54.292" v="373" actId="21"/>
          <ac:spMkLst>
            <pc:docMk/>
            <pc:sldMk cId="3835004089" sldId="258"/>
            <ac:spMk id="2" creationId="{D0CDBF5E-AB70-B3A0-A7DE-4B0C7B452D10}"/>
          </ac:spMkLst>
        </pc:spChg>
        <pc:spChg chg="del">
          <ac:chgData name="이 호진" userId="e7b51f9e24c37788" providerId="LiveId" clId="{0EACA27B-656D-491E-8554-F6A144CDB975}" dt="2022-06-02T07:27:33.661" v="798" actId="478"/>
          <ac:spMkLst>
            <pc:docMk/>
            <pc:sldMk cId="3835004089" sldId="258"/>
            <ac:spMk id="4" creationId="{CA2E5569-5413-4171-8D0F-A04CD8CF3F3A}"/>
          </ac:spMkLst>
        </pc:spChg>
        <pc:spChg chg="del">
          <ac:chgData name="이 호진" userId="e7b51f9e24c37788" providerId="LiveId" clId="{0EACA27B-656D-491E-8554-F6A144CDB975}" dt="2022-06-02T07:27:33.661" v="798" actId="478"/>
          <ac:spMkLst>
            <pc:docMk/>
            <pc:sldMk cId="3835004089" sldId="258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33.661" v="798" actId="478"/>
          <ac:spMkLst>
            <pc:docMk/>
            <pc:sldMk cId="3835004089" sldId="258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33.661" v="798" actId="478"/>
          <ac:spMkLst>
            <pc:docMk/>
            <pc:sldMk cId="3835004089" sldId="258"/>
            <ac:spMk id="9" creationId="{83A45F92-B082-4872-955B-C43A62ACE520}"/>
          </ac:spMkLst>
        </pc:spChg>
        <pc:spChg chg="add mod">
          <ac:chgData name="이 호진" userId="e7b51f9e24c37788" providerId="LiveId" clId="{0EACA27B-656D-491E-8554-F6A144CDB975}" dt="2022-06-02T07:27:34.218" v="799"/>
          <ac:spMkLst>
            <pc:docMk/>
            <pc:sldMk cId="3835004089" sldId="258"/>
            <ac:spMk id="10" creationId="{A8AD2D21-B176-ABEA-8151-5C8E5ABB3C7B}"/>
          </ac:spMkLst>
        </pc:spChg>
        <pc:spChg chg="add mod">
          <ac:chgData name="이 호진" userId="e7b51f9e24c37788" providerId="LiveId" clId="{0EACA27B-656D-491E-8554-F6A144CDB975}" dt="2022-06-02T07:27:34.218" v="799"/>
          <ac:spMkLst>
            <pc:docMk/>
            <pc:sldMk cId="3835004089" sldId="258"/>
            <ac:spMk id="11" creationId="{EC3BCD54-FD32-84D3-3043-7DF90FFD4FA0}"/>
          </ac:spMkLst>
        </pc:spChg>
        <pc:spChg chg="add mod">
          <ac:chgData name="이 호진" userId="e7b51f9e24c37788" providerId="LiveId" clId="{0EACA27B-656D-491E-8554-F6A144CDB975}" dt="2022-06-02T07:27:34.218" v="799"/>
          <ac:spMkLst>
            <pc:docMk/>
            <pc:sldMk cId="3835004089" sldId="258"/>
            <ac:spMk id="12" creationId="{EFDB29C9-DE34-D478-C395-DA32A5054459}"/>
          </ac:spMkLst>
        </pc:spChg>
        <pc:spChg chg="add mod">
          <ac:chgData name="이 호진" userId="e7b51f9e24c37788" providerId="LiveId" clId="{0EACA27B-656D-491E-8554-F6A144CDB975}" dt="2022-06-02T07:27:34.218" v="799"/>
          <ac:spMkLst>
            <pc:docMk/>
            <pc:sldMk cId="3835004089" sldId="258"/>
            <ac:spMk id="13" creationId="{0D3427D4-C73A-6540-A96E-98CDE26B04B5}"/>
          </ac:spMkLst>
        </pc:spChg>
        <pc:picChg chg="del">
          <ac:chgData name="이 호진" userId="e7b51f9e24c37788" providerId="LiveId" clId="{0EACA27B-656D-491E-8554-F6A144CDB975}" dt="2022-06-02T07:08:17.037" v="402" actId="478"/>
          <ac:picMkLst>
            <pc:docMk/>
            <pc:sldMk cId="3835004089" sldId="258"/>
            <ac:picMk id="3" creationId="{3F47E750-4CF9-4572-915F-504E650F7574}"/>
          </ac:picMkLst>
        </pc:picChg>
      </pc:sldChg>
      <pc:sldChg chg="delSp del mod">
        <pc:chgData name="이 호진" userId="e7b51f9e24c37788" providerId="LiveId" clId="{0EACA27B-656D-491E-8554-F6A144CDB975}" dt="2022-06-02T07:26:38.134" v="770" actId="47"/>
        <pc:sldMkLst>
          <pc:docMk/>
          <pc:sldMk cId="2903567767" sldId="259"/>
        </pc:sldMkLst>
        <pc:picChg chg="del">
          <ac:chgData name="이 호진" userId="e7b51f9e24c37788" providerId="LiveId" clId="{0EACA27B-656D-491E-8554-F6A144CDB975}" dt="2022-06-02T07:08:23.911" v="403" actId="478"/>
          <ac:picMkLst>
            <pc:docMk/>
            <pc:sldMk cId="2903567767" sldId="259"/>
            <ac:picMk id="3" creationId="{A14C42CB-089D-4ACD-A131-D7E84EE5D402}"/>
          </ac:picMkLst>
        </pc:picChg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3214108175" sldId="260"/>
        </pc:sldMkLst>
      </pc:sldChg>
      <pc:sldChg chg="delSp del mod">
        <pc:chgData name="이 호진" userId="e7b51f9e24c37788" providerId="LiveId" clId="{0EACA27B-656D-491E-8554-F6A144CDB975}" dt="2022-06-02T07:26:38.134" v="770" actId="47"/>
        <pc:sldMkLst>
          <pc:docMk/>
          <pc:sldMk cId="2277278777" sldId="261"/>
        </pc:sldMkLst>
        <pc:picChg chg="del">
          <ac:chgData name="이 호진" userId="e7b51f9e24c37788" providerId="LiveId" clId="{0EACA27B-656D-491E-8554-F6A144CDB975}" dt="2022-06-02T07:08:27.231" v="404" actId="478"/>
          <ac:picMkLst>
            <pc:docMk/>
            <pc:sldMk cId="2277278777" sldId="261"/>
            <ac:picMk id="3" creationId="{E8D515BB-65CC-45FB-BF1A-3EEECEFC2CFF}"/>
          </ac:picMkLst>
        </pc:picChg>
      </pc:sldChg>
      <pc:sldChg chg="del ord">
        <pc:chgData name="이 호진" userId="e7b51f9e24c37788" providerId="LiveId" clId="{0EACA27B-656D-491E-8554-F6A144CDB975}" dt="2022-06-02T07:17:37.729" v="475" actId="47"/>
        <pc:sldMkLst>
          <pc:docMk/>
          <pc:sldMk cId="486521448" sldId="262"/>
        </pc:sldMkLst>
      </pc:sldChg>
      <pc:sldChg chg="del ord">
        <pc:chgData name="이 호진" userId="e7b51f9e24c37788" providerId="LiveId" clId="{0EACA27B-656D-491E-8554-F6A144CDB975}" dt="2022-06-02T07:17:35.095" v="474" actId="47"/>
        <pc:sldMkLst>
          <pc:docMk/>
          <pc:sldMk cId="3522751019" sldId="263"/>
        </pc:sldMkLst>
      </pc:sldChg>
      <pc:sldChg chg="del ord">
        <pc:chgData name="이 호진" userId="e7b51f9e24c37788" providerId="LiveId" clId="{0EACA27B-656D-491E-8554-F6A144CDB975}" dt="2022-06-02T07:17:35.095" v="474" actId="47"/>
        <pc:sldMkLst>
          <pc:docMk/>
          <pc:sldMk cId="719967648" sldId="264"/>
        </pc:sldMkLst>
      </pc:sldChg>
      <pc:sldChg chg="del ord">
        <pc:chgData name="이 호진" userId="e7b51f9e24c37788" providerId="LiveId" clId="{0EACA27B-656D-491E-8554-F6A144CDB975}" dt="2022-06-02T07:17:35.095" v="474" actId="47"/>
        <pc:sldMkLst>
          <pc:docMk/>
          <pc:sldMk cId="3685725538" sldId="265"/>
        </pc:sldMkLst>
      </pc:sldChg>
      <pc:sldChg chg="addSp delSp modSp mod ord">
        <pc:chgData name="이 호진" userId="e7b51f9e24c37788" providerId="LiveId" clId="{0EACA27B-656D-491E-8554-F6A144CDB975}" dt="2022-06-02T07:27:23.621" v="795"/>
        <pc:sldMkLst>
          <pc:docMk/>
          <pc:sldMk cId="4278489230" sldId="266"/>
        </pc:sldMkLst>
        <pc:spChg chg="mod">
          <ac:chgData name="이 호진" userId="e7b51f9e24c37788" providerId="LiveId" clId="{0EACA27B-656D-491E-8554-F6A144CDB975}" dt="2022-06-02T07:18:07.187" v="478" actId="1076"/>
          <ac:spMkLst>
            <pc:docMk/>
            <pc:sldMk cId="4278489230" sldId="266"/>
            <ac:spMk id="2" creationId="{3CC19321-BEE2-4C05-8B70-513C7220F427}"/>
          </ac:spMkLst>
        </pc:spChg>
        <pc:spChg chg="add mod">
          <ac:chgData name="이 호진" userId="e7b51f9e24c37788" providerId="LiveId" clId="{0EACA27B-656D-491E-8554-F6A144CDB975}" dt="2022-06-02T07:24:47.433" v="623" actId="1076"/>
          <ac:spMkLst>
            <pc:docMk/>
            <pc:sldMk cId="4278489230" sldId="266"/>
            <ac:spMk id="3" creationId="{BB14F106-B7FA-1689-231E-8B0D0D726390}"/>
          </ac:spMkLst>
        </pc:spChg>
        <pc:spChg chg="del">
          <ac:chgData name="이 호진" userId="e7b51f9e24c37788" providerId="LiveId" clId="{0EACA27B-656D-491E-8554-F6A144CDB975}" dt="2022-06-02T07:27:23.191" v="794" actId="478"/>
          <ac:spMkLst>
            <pc:docMk/>
            <pc:sldMk cId="4278489230" sldId="266"/>
            <ac:spMk id="4" creationId="{CA2E5569-5413-4171-8D0F-A04CD8CF3F3A}"/>
          </ac:spMkLst>
        </pc:spChg>
        <pc:spChg chg="add mod">
          <ac:chgData name="이 호진" userId="e7b51f9e24c37788" providerId="LiveId" clId="{0EACA27B-656D-491E-8554-F6A144CDB975}" dt="2022-06-02T07:25:49.774" v="763" actId="14100"/>
          <ac:spMkLst>
            <pc:docMk/>
            <pc:sldMk cId="4278489230" sldId="266"/>
            <ac:spMk id="5" creationId="{CE452389-4091-9EE8-FCD0-F2DCE2B3A574}"/>
          </ac:spMkLst>
        </pc:spChg>
        <pc:spChg chg="add mod">
          <ac:chgData name="이 호진" userId="e7b51f9e24c37788" providerId="LiveId" clId="{0EACA27B-656D-491E-8554-F6A144CDB975}" dt="2022-06-02T07:25:36.912" v="761" actId="1076"/>
          <ac:spMkLst>
            <pc:docMk/>
            <pc:sldMk cId="4278489230" sldId="266"/>
            <ac:spMk id="6" creationId="{DF390377-B4D8-BF13-C187-1672D6FDDA5B}"/>
          </ac:spMkLst>
        </pc:spChg>
        <pc:spChg chg="del">
          <ac:chgData name="이 호진" userId="e7b51f9e24c37788" providerId="LiveId" clId="{0EACA27B-656D-491E-8554-F6A144CDB975}" dt="2022-06-02T07:27:23.191" v="794" actId="478"/>
          <ac:spMkLst>
            <pc:docMk/>
            <pc:sldMk cId="4278489230" sldId="266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23.191" v="794" actId="478"/>
          <ac:spMkLst>
            <pc:docMk/>
            <pc:sldMk cId="4278489230" sldId="266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23.191" v="794" actId="478"/>
          <ac:spMkLst>
            <pc:docMk/>
            <pc:sldMk cId="4278489230" sldId="266"/>
            <ac:spMk id="9" creationId="{83A45F92-B082-4872-955B-C43A62ACE520}"/>
          </ac:spMkLst>
        </pc:spChg>
        <pc:spChg chg="add mod">
          <ac:chgData name="이 호진" userId="e7b51f9e24c37788" providerId="LiveId" clId="{0EACA27B-656D-491E-8554-F6A144CDB975}" dt="2022-06-02T07:27:23.621" v="795"/>
          <ac:spMkLst>
            <pc:docMk/>
            <pc:sldMk cId="4278489230" sldId="266"/>
            <ac:spMk id="11" creationId="{4511654C-9916-278F-BBC0-2BB78602BC20}"/>
          </ac:spMkLst>
        </pc:spChg>
        <pc:spChg chg="add mod">
          <ac:chgData name="이 호진" userId="e7b51f9e24c37788" providerId="LiveId" clId="{0EACA27B-656D-491E-8554-F6A144CDB975}" dt="2022-06-02T07:27:23.621" v="795"/>
          <ac:spMkLst>
            <pc:docMk/>
            <pc:sldMk cId="4278489230" sldId="266"/>
            <ac:spMk id="12" creationId="{A14F114A-A416-0BC0-7AE7-46822F6A6462}"/>
          </ac:spMkLst>
        </pc:spChg>
        <pc:spChg chg="add mod">
          <ac:chgData name="이 호진" userId="e7b51f9e24c37788" providerId="LiveId" clId="{0EACA27B-656D-491E-8554-F6A144CDB975}" dt="2022-06-02T07:27:23.621" v="795"/>
          <ac:spMkLst>
            <pc:docMk/>
            <pc:sldMk cId="4278489230" sldId="266"/>
            <ac:spMk id="13" creationId="{C4504016-0716-CB12-9B54-2991A917CA2F}"/>
          </ac:spMkLst>
        </pc:spChg>
        <pc:spChg chg="add mod">
          <ac:chgData name="이 호진" userId="e7b51f9e24c37788" providerId="LiveId" clId="{0EACA27B-656D-491E-8554-F6A144CDB975}" dt="2022-06-02T07:27:23.621" v="795"/>
          <ac:spMkLst>
            <pc:docMk/>
            <pc:sldMk cId="4278489230" sldId="266"/>
            <ac:spMk id="14" creationId="{3B655A63-0BC7-2E4A-634B-6A08A2463715}"/>
          </ac:spMkLst>
        </pc:spChg>
        <pc:picChg chg="add mod">
          <ac:chgData name="이 호진" userId="e7b51f9e24c37788" providerId="LiveId" clId="{0EACA27B-656D-491E-8554-F6A144CDB975}" dt="2022-06-02T07:24:08.407" v="535" actId="1076"/>
          <ac:picMkLst>
            <pc:docMk/>
            <pc:sldMk cId="4278489230" sldId="266"/>
            <ac:picMk id="10" creationId="{EB100F74-E316-0A0A-EF39-23621B68468D}"/>
          </ac:picMkLst>
        </pc:picChg>
      </pc:sldChg>
      <pc:sldChg chg="addSp delSp modSp mod ord">
        <pc:chgData name="이 호진" userId="e7b51f9e24c37788" providerId="LiveId" clId="{0EACA27B-656D-491E-8554-F6A144CDB975}" dt="2022-06-02T07:27:28.787" v="797"/>
        <pc:sldMkLst>
          <pc:docMk/>
          <pc:sldMk cId="1738643437" sldId="267"/>
        </pc:sldMkLst>
        <pc:spChg chg="del">
          <ac:chgData name="이 호진" userId="e7b51f9e24c37788" providerId="LiveId" clId="{0EACA27B-656D-491E-8554-F6A144CDB975}" dt="2022-06-02T07:27:28.299" v="796" actId="478"/>
          <ac:spMkLst>
            <pc:docMk/>
            <pc:sldMk cId="1738643437" sldId="267"/>
            <ac:spMk id="4" creationId="{CA2E5569-5413-4171-8D0F-A04CD8CF3F3A}"/>
          </ac:spMkLst>
        </pc:spChg>
        <pc:spChg chg="del">
          <ac:chgData name="이 호진" userId="e7b51f9e24c37788" providerId="LiveId" clId="{0EACA27B-656D-491E-8554-F6A144CDB975}" dt="2022-06-02T07:27:28.299" v="796" actId="478"/>
          <ac:spMkLst>
            <pc:docMk/>
            <pc:sldMk cId="1738643437" sldId="267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28.299" v="796" actId="478"/>
          <ac:spMkLst>
            <pc:docMk/>
            <pc:sldMk cId="1738643437" sldId="267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28.299" v="796" actId="478"/>
          <ac:spMkLst>
            <pc:docMk/>
            <pc:sldMk cId="1738643437" sldId="267"/>
            <ac:spMk id="9" creationId="{83A45F92-B082-4872-955B-C43A62ACE520}"/>
          </ac:spMkLst>
        </pc:spChg>
        <pc:spChg chg="add mod">
          <ac:chgData name="이 호진" userId="e7b51f9e24c37788" providerId="LiveId" clId="{0EACA27B-656D-491E-8554-F6A144CDB975}" dt="2022-06-02T07:23:39.382" v="527" actId="1076"/>
          <ac:spMkLst>
            <pc:docMk/>
            <pc:sldMk cId="1738643437" sldId="267"/>
            <ac:spMk id="10" creationId="{8F6E335B-5025-44BE-FF5C-FE94D7FE3B96}"/>
          </ac:spMkLst>
        </pc:spChg>
        <pc:spChg chg="add mod">
          <ac:chgData name="이 호진" userId="e7b51f9e24c37788" providerId="LiveId" clId="{0EACA27B-656D-491E-8554-F6A144CDB975}" dt="2022-06-02T07:23:04.745" v="488"/>
          <ac:spMkLst>
            <pc:docMk/>
            <pc:sldMk cId="1738643437" sldId="267"/>
            <ac:spMk id="11" creationId="{7AA8A0BC-8988-305A-EF38-361C2A083F28}"/>
          </ac:spMkLst>
        </pc:spChg>
        <pc:spChg chg="add mod">
          <ac:chgData name="이 호진" userId="e7b51f9e24c37788" providerId="LiveId" clId="{0EACA27B-656D-491E-8554-F6A144CDB975}" dt="2022-06-02T07:23:36.108" v="526" actId="1076"/>
          <ac:spMkLst>
            <pc:docMk/>
            <pc:sldMk cId="1738643437" sldId="267"/>
            <ac:spMk id="12" creationId="{CCBB7322-6FEA-0D1C-B04C-A2DF8EE11CC7}"/>
          </ac:spMkLst>
        </pc:spChg>
        <pc:spChg chg="add mod">
          <ac:chgData name="이 호진" userId="e7b51f9e24c37788" providerId="LiveId" clId="{0EACA27B-656D-491E-8554-F6A144CDB975}" dt="2022-06-02T07:23:58.542" v="531" actId="1076"/>
          <ac:spMkLst>
            <pc:docMk/>
            <pc:sldMk cId="1738643437" sldId="267"/>
            <ac:spMk id="13" creationId="{61B4C55D-B6B1-DF4B-DAE3-BB30542A2340}"/>
          </ac:spMkLst>
        </pc:spChg>
        <pc:spChg chg="add mod">
          <ac:chgData name="이 호진" userId="e7b51f9e24c37788" providerId="LiveId" clId="{0EACA27B-656D-491E-8554-F6A144CDB975}" dt="2022-06-02T07:27:28.787" v="797"/>
          <ac:spMkLst>
            <pc:docMk/>
            <pc:sldMk cId="1738643437" sldId="267"/>
            <ac:spMk id="14" creationId="{E39A4724-4E67-F071-C1C0-F0B9FD2C51F0}"/>
          </ac:spMkLst>
        </pc:spChg>
        <pc:spChg chg="add mod">
          <ac:chgData name="이 호진" userId="e7b51f9e24c37788" providerId="LiveId" clId="{0EACA27B-656D-491E-8554-F6A144CDB975}" dt="2022-06-02T07:27:28.787" v="797"/>
          <ac:spMkLst>
            <pc:docMk/>
            <pc:sldMk cId="1738643437" sldId="267"/>
            <ac:spMk id="15" creationId="{A98028E2-3E59-3C7C-4E77-C51B7B0C6334}"/>
          </ac:spMkLst>
        </pc:spChg>
        <pc:spChg chg="add mod">
          <ac:chgData name="이 호진" userId="e7b51f9e24c37788" providerId="LiveId" clId="{0EACA27B-656D-491E-8554-F6A144CDB975}" dt="2022-06-02T07:27:28.787" v="797"/>
          <ac:spMkLst>
            <pc:docMk/>
            <pc:sldMk cId="1738643437" sldId="267"/>
            <ac:spMk id="16" creationId="{E7F74E69-8834-635F-3A94-582BDBFE931D}"/>
          </ac:spMkLst>
        </pc:spChg>
        <pc:spChg chg="add mod">
          <ac:chgData name="이 호진" userId="e7b51f9e24c37788" providerId="LiveId" clId="{0EACA27B-656D-491E-8554-F6A144CDB975}" dt="2022-06-02T07:27:28.787" v="797"/>
          <ac:spMkLst>
            <pc:docMk/>
            <pc:sldMk cId="1738643437" sldId="267"/>
            <ac:spMk id="17" creationId="{F28F4A74-0179-A6D1-0A65-0F798D0C7753}"/>
          </ac:spMkLst>
        </pc:spChg>
        <pc:picChg chg="del">
          <ac:chgData name="이 호진" userId="e7b51f9e24c37788" providerId="LiveId" clId="{0EACA27B-656D-491E-8554-F6A144CDB975}" dt="2022-06-02T07:18:10.349" v="479" actId="21"/>
          <ac:picMkLst>
            <pc:docMk/>
            <pc:sldMk cId="1738643437" sldId="267"/>
            <ac:picMk id="3" creationId="{97683E9F-6C51-41C5-A9D2-321E34B1549F}"/>
          </ac:picMkLst>
        </pc:picChg>
      </pc:sldChg>
      <pc:sldChg chg="del">
        <pc:chgData name="이 호진" userId="e7b51f9e24c37788" providerId="LiveId" clId="{0EACA27B-656D-491E-8554-F6A144CDB975}" dt="2022-06-02T07:24:03.193" v="532" actId="47"/>
        <pc:sldMkLst>
          <pc:docMk/>
          <pc:sldMk cId="1648693511" sldId="268"/>
        </pc:sldMkLst>
      </pc:sldChg>
      <pc:sldChg chg="del">
        <pc:chgData name="이 호진" userId="e7b51f9e24c37788" providerId="LiveId" clId="{0EACA27B-656D-491E-8554-F6A144CDB975}" dt="2022-06-02T07:24:04.555" v="533" actId="47"/>
        <pc:sldMkLst>
          <pc:docMk/>
          <pc:sldMk cId="3161586791" sldId="269"/>
        </pc:sldMkLst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1758916905" sldId="270"/>
        </pc:sldMkLst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304638511" sldId="271"/>
        </pc:sldMkLst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1893580486" sldId="272"/>
        </pc:sldMkLst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1711419004" sldId="273"/>
        </pc:sldMkLst>
      </pc:sldChg>
      <pc:sldChg chg="del">
        <pc:chgData name="이 호진" userId="e7b51f9e24c37788" providerId="LiveId" clId="{0EACA27B-656D-491E-8554-F6A144CDB975}" dt="2022-06-02T07:26:38.134" v="770" actId="47"/>
        <pc:sldMkLst>
          <pc:docMk/>
          <pc:sldMk cId="31143207" sldId="274"/>
        </pc:sldMkLst>
      </pc:sldChg>
      <pc:sldChg chg="modSp add mod">
        <pc:chgData name="이 호진" userId="e7b51f9e24c37788" providerId="LiveId" clId="{0EACA27B-656D-491E-8554-F6A144CDB975}" dt="2022-06-02T07:26:55.824" v="787" actId="20577"/>
        <pc:sldMkLst>
          <pc:docMk/>
          <pc:sldMk cId="3481153335" sldId="276"/>
        </pc:sldMkLst>
        <pc:spChg chg="mod">
          <ac:chgData name="이 호진" userId="e7b51f9e24c37788" providerId="LiveId" clId="{0EACA27B-656D-491E-8554-F6A144CDB975}" dt="2022-06-02T07:26:55.824" v="787" actId="20577"/>
          <ac:spMkLst>
            <pc:docMk/>
            <pc:sldMk cId="3481153335" sldId="276"/>
            <ac:spMk id="4" creationId="{D2CC6BDF-AAA2-19E3-670F-80797817C1DE}"/>
          </ac:spMkLst>
        </pc:spChg>
        <pc:spChg chg="mod">
          <ac:chgData name="이 호진" userId="e7b51f9e24c37788" providerId="LiveId" clId="{0EACA27B-656D-491E-8554-F6A144CDB975}" dt="2022-06-02T07:26:50.371" v="785"/>
          <ac:spMkLst>
            <pc:docMk/>
            <pc:sldMk cId="3481153335" sldId="276"/>
            <ac:spMk id="5" creationId="{0281D26A-912F-DA87-0C31-047DBADFDD89}"/>
          </ac:spMkLst>
        </pc:spChg>
        <pc:spChg chg="mod">
          <ac:chgData name="이 호진" userId="e7b51f9e24c37788" providerId="LiveId" clId="{0EACA27B-656D-491E-8554-F6A144CDB975}" dt="2022-06-02T06:58:01.044" v="13" actId="6549"/>
          <ac:spMkLst>
            <pc:docMk/>
            <pc:sldMk cId="3481153335" sldId="276"/>
            <ac:spMk id="7" creationId="{7CA2BC6A-8622-378D-781B-17A25B5A9C7C}"/>
          </ac:spMkLst>
        </pc:spChg>
        <pc:picChg chg="mod">
          <ac:chgData name="이 호진" userId="e7b51f9e24c37788" providerId="LiveId" clId="{0EACA27B-656D-491E-8554-F6A144CDB975}" dt="2022-06-02T07:00:16.717" v="15" actId="1076"/>
          <ac:picMkLst>
            <pc:docMk/>
            <pc:sldMk cId="3481153335" sldId="27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0EACA27B-656D-491E-8554-F6A144CDB975}" dt="2022-06-02T07:27:12.806" v="791"/>
        <pc:sldMkLst>
          <pc:docMk/>
          <pc:sldMk cId="1662740400" sldId="277"/>
        </pc:sldMkLst>
        <pc:spChg chg="add mod">
          <ac:chgData name="이 호진" userId="e7b51f9e24c37788" providerId="LiveId" clId="{0EACA27B-656D-491E-8554-F6A144CDB975}" dt="2022-06-02T07:03:12.637" v="232" actId="1076"/>
          <ac:spMkLst>
            <pc:docMk/>
            <pc:sldMk cId="1662740400" sldId="277"/>
            <ac:spMk id="2" creationId="{257A2641-6C70-A0F2-BE98-B8AC198AEF6D}"/>
          </ac:spMkLst>
        </pc:spChg>
        <pc:spChg chg="del">
          <ac:chgData name="이 호진" userId="e7b51f9e24c37788" providerId="LiveId" clId="{0EACA27B-656D-491E-8554-F6A144CDB975}" dt="2022-06-02T07:27:12.180" v="790" actId="478"/>
          <ac:spMkLst>
            <pc:docMk/>
            <pc:sldMk cId="1662740400" sldId="277"/>
            <ac:spMk id="4" creationId="{CA2E5569-5413-4171-8D0F-A04CD8CF3F3A}"/>
          </ac:spMkLst>
        </pc:spChg>
        <pc:spChg chg="add mod">
          <ac:chgData name="이 호진" userId="e7b51f9e24c37788" providerId="LiveId" clId="{0EACA27B-656D-491E-8554-F6A144CDB975}" dt="2022-06-02T07:08:07.124" v="400" actId="14100"/>
          <ac:spMkLst>
            <pc:docMk/>
            <pc:sldMk cId="1662740400" sldId="277"/>
            <ac:spMk id="5" creationId="{C75A9CEA-ACDF-29BA-E316-4B2D413C3BA8}"/>
          </ac:spMkLst>
        </pc:spChg>
        <pc:spChg chg="del">
          <ac:chgData name="이 호진" userId="e7b51f9e24c37788" providerId="LiveId" clId="{0EACA27B-656D-491E-8554-F6A144CDB975}" dt="2022-06-02T07:27:12.180" v="790" actId="478"/>
          <ac:spMkLst>
            <pc:docMk/>
            <pc:sldMk cId="1662740400" sldId="277"/>
            <ac:spMk id="7" creationId="{C7CD30AC-AD0D-4B8A-AEFE-E34EFF8623DB}"/>
          </ac:spMkLst>
        </pc:spChg>
        <pc:spChg chg="del">
          <ac:chgData name="이 호진" userId="e7b51f9e24c37788" providerId="LiveId" clId="{0EACA27B-656D-491E-8554-F6A144CDB975}" dt="2022-06-02T07:27:12.180" v="790" actId="478"/>
          <ac:spMkLst>
            <pc:docMk/>
            <pc:sldMk cId="1662740400" sldId="277"/>
            <ac:spMk id="8" creationId="{776324C0-CFD8-4494-B7C8-160479C94901}"/>
          </ac:spMkLst>
        </pc:spChg>
        <pc:spChg chg="del">
          <ac:chgData name="이 호진" userId="e7b51f9e24c37788" providerId="LiveId" clId="{0EACA27B-656D-491E-8554-F6A144CDB975}" dt="2022-06-02T07:27:12.180" v="790" actId="478"/>
          <ac:spMkLst>
            <pc:docMk/>
            <pc:sldMk cId="1662740400" sldId="277"/>
            <ac:spMk id="9" creationId="{83A45F92-B082-4872-955B-C43A62ACE520}"/>
          </ac:spMkLst>
        </pc:spChg>
        <pc:spChg chg="del">
          <ac:chgData name="이 호진" userId="e7b51f9e24c37788" providerId="LiveId" clId="{0EACA27B-656D-491E-8554-F6A144CDB975}" dt="2022-06-02T07:02:26.081" v="99" actId="478"/>
          <ac:spMkLst>
            <pc:docMk/>
            <pc:sldMk cId="1662740400" sldId="277"/>
            <ac:spMk id="10" creationId="{BA0541C7-E2F9-76A6-72A5-77AF06745A02}"/>
          </ac:spMkLst>
        </pc:spChg>
        <pc:spChg chg="mod">
          <ac:chgData name="이 호진" userId="e7b51f9e24c37788" providerId="LiveId" clId="{0EACA27B-656D-491E-8554-F6A144CDB975}" dt="2022-06-02T07:02:21.695" v="98" actId="6549"/>
          <ac:spMkLst>
            <pc:docMk/>
            <pc:sldMk cId="1662740400" sldId="277"/>
            <ac:spMk id="11" creationId="{2FF51FB7-DB05-E6BD-B51C-CE7F9DD1DA00}"/>
          </ac:spMkLst>
        </pc:spChg>
        <pc:spChg chg="add mod">
          <ac:chgData name="이 호진" userId="e7b51f9e24c37788" providerId="LiveId" clId="{0EACA27B-656D-491E-8554-F6A144CDB975}" dt="2022-06-02T07:08:10.689" v="401" actId="1076"/>
          <ac:spMkLst>
            <pc:docMk/>
            <pc:sldMk cId="1662740400" sldId="277"/>
            <ac:spMk id="13" creationId="{63483F72-5DF1-29AE-DC42-1CCD146D50F4}"/>
          </ac:spMkLst>
        </pc:spChg>
        <pc:spChg chg="add mod ord">
          <ac:chgData name="이 호진" userId="e7b51f9e24c37788" providerId="LiveId" clId="{0EACA27B-656D-491E-8554-F6A144CDB975}" dt="2022-06-02T07:07:55.872" v="398" actId="1076"/>
          <ac:spMkLst>
            <pc:docMk/>
            <pc:sldMk cId="1662740400" sldId="277"/>
            <ac:spMk id="15" creationId="{A991D8FE-9E5D-54E9-990A-0B5D72C12A65}"/>
          </ac:spMkLst>
        </pc:spChg>
        <pc:spChg chg="add mod">
          <ac:chgData name="이 호진" userId="e7b51f9e24c37788" providerId="LiveId" clId="{0EACA27B-656D-491E-8554-F6A144CDB975}" dt="2022-06-02T07:27:12.806" v="791"/>
          <ac:spMkLst>
            <pc:docMk/>
            <pc:sldMk cId="1662740400" sldId="277"/>
            <ac:spMk id="16" creationId="{FA8AC065-65DD-E71E-9C82-4F0A16CD3171}"/>
          </ac:spMkLst>
        </pc:spChg>
        <pc:spChg chg="add mod">
          <ac:chgData name="이 호진" userId="e7b51f9e24c37788" providerId="LiveId" clId="{0EACA27B-656D-491E-8554-F6A144CDB975}" dt="2022-06-02T07:27:12.806" v="791"/>
          <ac:spMkLst>
            <pc:docMk/>
            <pc:sldMk cId="1662740400" sldId="277"/>
            <ac:spMk id="17" creationId="{11031006-FA5D-19D9-B703-FD765FDA972C}"/>
          </ac:spMkLst>
        </pc:spChg>
        <pc:spChg chg="add mod">
          <ac:chgData name="이 호진" userId="e7b51f9e24c37788" providerId="LiveId" clId="{0EACA27B-656D-491E-8554-F6A144CDB975}" dt="2022-06-02T07:27:12.806" v="791"/>
          <ac:spMkLst>
            <pc:docMk/>
            <pc:sldMk cId="1662740400" sldId="277"/>
            <ac:spMk id="18" creationId="{5692E2DA-9E0A-5E36-B3AC-A5E324823B3D}"/>
          </ac:spMkLst>
        </pc:spChg>
        <pc:spChg chg="add mod">
          <ac:chgData name="이 호진" userId="e7b51f9e24c37788" providerId="LiveId" clId="{0EACA27B-656D-491E-8554-F6A144CDB975}" dt="2022-06-02T07:27:12.806" v="791"/>
          <ac:spMkLst>
            <pc:docMk/>
            <pc:sldMk cId="1662740400" sldId="277"/>
            <ac:spMk id="19" creationId="{9E57DE4C-78F8-899C-0CBD-ECCCA73E29E5}"/>
          </ac:spMkLst>
        </pc:spChg>
        <pc:picChg chg="del mod">
          <ac:chgData name="이 호진" userId="e7b51f9e24c37788" providerId="LiveId" clId="{0EACA27B-656D-491E-8554-F6A144CDB975}" dt="2022-06-02T07:04:32.503" v="331" actId="478"/>
          <ac:picMkLst>
            <pc:docMk/>
            <pc:sldMk cId="1662740400" sldId="277"/>
            <ac:picMk id="3" creationId="{78C2C1CD-9710-4A0D-8116-A03381381A7B}"/>
          </ac:picMkLst>
        </pc:picChg>
        <pc:picChg chg="add del mod">
          <ac:chgData name="이 호진" userId="e7b51f9e24c37788" providerId="LiveId" clId="{0EACA27B-656D-491E-8554-F6A144CDB975}" dt="2022-06-02T07:07:21.722" v="386" actId="478"/>
          <ac:picMkLst>
            <pc:docMk/>
            <pc:sldMk cId="1662740400" sldId="277"/>
            <ac:picMk id="12" creationId="{6C90AC6A-09C0-D52D-3619-1AB3FC55A385}"/>
          </ac:picMkLst>
        </pc:picChg>
        <pc:picChg chg="add mod">
          <ac:chgData name="이 호진" userId="e7b51f9e24c37788" providerId="LiveId" clId="{0EACA27B-656D-491E-8554-F6A144CDB975}" dt="2022-06-02T07:07:55.872" v="398" actId="1076"/>
          <ac:picMkLst>
            <pc:docMk/>
            <pc:sldMk cId="1662740400" sldId="277"/>
            <ac:picMk id="14" creationId="{9DB82311-68D3-8A99-56A6-A9A243AC38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ibraries/liquidcryst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 </a:t>
            </a:r>
            <a:r>
              <a:rPr lang="ko-KR" altLang="en-US" sz="3600" dirty="0"/>
              <a:t>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0541C7-E2F9-76A6-72A5-77AF06745A02}"/>
              </a:ext>
            </a:extLst>
          </p:cNvPr>
          <p:cNvSpPr txBox="1"/>
          <p:nvPr/>
        </p:nvSpPr>
        <p:spPr>
          <a:xfrm>
            <a:off x="268663" y="1240150"/>
            <a:ext cx="6047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https://www.arduino.cc/reference/en/libraries/liquidcrystal/</a:t>
            </a:r>
            <a:r>
              <a:rPr lang="ko-KR" altLang="en-US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51FB7-DB05-E6BD-B51C-CE7F9DD1DA00}"/>
              </a:ext>
            </a:extLst>
          </p:cNvPr>
          <p:cNvSpPr txBox="1"/>
          <p:nvPr/>
        </p:nvSpPr>
        <p:spPr>
          <a:xfrm>
            <a:off x="196023" y="653299"/>
            <a:ext cx="6289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0" i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LiquidCrystal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ko-KR" altLang="en-US" sz="36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라이브러리</a:t>
            </a:r>
            <a:endParaRPr lang="en-US" altLang="ko-KR" sz="3600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F131E7-198F-4D58-8BCA-009DFAF7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6" y="1569563"/>
            <a:ext cx="4861801" cy="33147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B68869-5462-BC34-9AF9-644BC690F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2" y="1683309"/>
            <a:ext cx="1411091" cy="317329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E3099B-F51F-9DE8-DDED-5074B669C87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45E4FD-D70D-E056-0229-91F1EF7AC69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6040E-C145-2D2E-0667-7D9F0DCA30A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169F5-D2F8-4532-B6BF-25CF51F4FC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F51FB7-DB05-E6BD-B51C-CE7F9DD1DA00}"/>
              </a:ext>
            </a:extLst>
          </p:cNvPr>
          <p:cNvSpPr txBox="1"/>
          <p:nvPr/>
        </p:nvSpPr>
        <p:spPr>
          <a:xfrm>
            <a:off x="196023" y="6532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000000"/>
                </a:solidFill>
                <a:latin typeface="Open Sans" panose="020B0604020202020204" pitchFamily="34" charset="0"/>
              </a:rPr>
              <a:t>문자 스크롤하기</a:t>
            </a:r>
            <a:endParaRPr lang="en-US" altLang="ko-KR" sz="3600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A2641-6C70-A0F2-BE98-B8AC198AEF6D}"/>
              </a:ext>
            </a:extLst>
          </p:cNvPr>
          <p:cNvSpPr txBox="1"/>
          <p:nvPr/>
        </p:nvSpPr>
        <p:spPr>
          <a:xfrm>
            <a:off x="3786526" y="776410"/>
            <a:ext cx="471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라이브러리 내에 있는 </a:t>
            </a:r>
            <a:r>
              <a:rPr lang="en-US" altLang="ko-KR" sz="1400" dirty="0" err="1"/>
              <a:t>autoscroll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이용하여 문자를 이동해 보도록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A9CEA-ACDF-29BA-E316-4B2D413C3BA8}"/>
              </a:ext>
            </a:extLst>
          </p:cNvPr>
          <p:cNvSpPr txBox="1"/>
          <p:nvPr/>
        </p:nvSpPr>
        <p:spPr>
          <a:xfrm>
            <a:off x="4048812" y="2158738"/>
            <a:ext cx="4925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출력내용을 자동으로 우 </a:t>
            </a:r>
            <a:r>
              <a:rPr lang="en-US" altLang="ko-KR" sz="1600" dirty="0"/>
              <a:t>-&gt; </a:t>
            </a:r>
            <a:r>
              <a:rPr lang="ko-KR" altLang="en-US" sz="1600" dirty="0"/>
              <a:t>좌로 스크롤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autoscroll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83F72-5DF1-29AE-DC42-1CCD146D50F4}"/>
              </a:ext>
            </a:extLst>
          </p:cNvPr>
          <p:cNvSpPr txBox="1"/>
          <p:nvPr/>
        </p:nvSpPr>
        <p:spPr>
          <a:xfrm>
            <a:off x="4048812" y="2921885"/>
            <a:ext cx="337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스크롤 중지</a:t>
            </a:r>
            <a:endParaRPr lang="en-US" altLang="ko-KR" sz="1600" dirty="0"/>
          </a:p>
          <a:p>
            <a:r>
              <a:rPr lang="en-US" altLang="ko-KR" sz="1600" dirty="0" err="1"/>
              <a:t>noAutoscroll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B82311-68D3-8A99-56A6-A9A243AC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2059429"/>
            <a:ext cx="3242342" cy="150018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991D8FE-9E5D-54E9-990A-0B5D72C12A65}"/>
              </a:ext>
            </a:extLst>
          </p:cNvPr>
          <p:cNvSpPr/>
          <p:nvPr/>
        </p:nvSpPr>
        <p:spPr>
          <a:xfrm flipH="1">
            <a:off x="1265964" y="2533819"/>
            <a:ext cx="1348033" cy="55140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8AC065-65DD-E71E-9C82-4F0A16CD317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31006-FA5D-19D9-B703-FD765FDA972C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2E2DA-9E0A-5E36-B3AC-A5E324823B3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7DE4C-78F8-899C-0CBD-ECCCA73E29E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16627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3D1D3F-69F9-BB51-9A86-ACFD746C9415}"/>
              </a:ext>
            </a:extLst>
          </p:cNvPr>
          <p:cNvSpPr txBox="1"/>
          <p:nvPr/>
        </p:nvSpPr>
        <p:spPr>
          <a:xfrm>
            <a:off x="4637988" y="908723"/>
            <a:ext cx="30684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첫번째줄</a:t>
            </a:r>
            <a:r>
              <a:rPr lang="ko-KR" altLang="en-US" sz="1200" dirty="0"/>
              <a:t> 순차적으로 숫자 쓰기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&lt;10;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커서이용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(16,1);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lcd.autoscroll</a:t>
            </a:r>
            <a:r>
              <a:rPr lang="ko-KR" altLang="en-US" sz="1200" dirty="0"/>
              <a:t>(); // 스크롤시작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한글자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출력할때마다</a:t>
            </a:r>
            <a:r>
              <a:rPr lang="ko-KR" altLang="en-US" sz="1200" dirty="0"/>
              <a:t> 스크롤됨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&lt;10;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lcd.noAutoscroll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lcd.clear</a:t>
            </a:r>
            <a:r>
              <a:rPr lang="ko-KR" altLang="en-US" sz="1200" dirty="0"/>
              <a:t>();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BAA21-0AA9-E7B8-A379-F907282E8FEC}"/>
              </a:ext>
            </a:extLst>
          </p:cNvPr>
          <p:cNvSpPr txBox="1"/>
          <p:nvPr/>
        </p:nvSpPr>
        <p:spPr>
          <a:xfrm>
            <a:off x="315245" y="2016059"/>
            <a:ext cx="25236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&lt;LiquidCrystal_I2C.h&gt;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LiquidCrystal_I2C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(0x27,16,2);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lcd.init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lcd.backlight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9B49A-3133-86FC-6C59-EC693DA453F5}"/>
              </a:ext>
            </a:extLst>
          </p:cNvPr>
          <p:cNvSpPr txBox="1"/>
          <p:nvPr/>
        </p:nvSpPr>
        <p:spPr>
          <a:xfrm>
            <a:off x="196023" y="6532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000000"/>
                </a:solidFill>
                <a:latin typeface="Open Sans" panose="020B0604020202020204" pitchFamily="34" charset="0"/>
              </a:rPr>
              <a:t>예제코드</a:t>
            </a:r>
            <a:endParaRPr lang="en-US" altLang="ko-KR" sz="3600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FC076-F1BF-26B5-38CF-CDB9D46C1C59}"/>
              </a:ext>
            </a:extLst>
          </p:cNvPr>
          <p:cNvSpPr txBox="1"/>
          <p:nvPr/>
        </p:nvSpPr>
        <p:spPr>
          <a:xfrm>
            <a:off x="282805" y="1358974"/>
            <a:ext cx="2771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예제코들</a:t>
            </a:r>
            <a:r>
              <a:rPr lang="en-US" altLang="ko-KR" sz="1200" dirty="0"/>
              <a:t>: /03/</a:t>
            </a:r>
            <a:r>
              <a:rPr lang="ko-KR" altLang="en-US" sz="1200" dirty="0"/>
              <a:t>lcd_ic2_02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3DF186-B8A3-10F7-FA0A-28D0544DBEF1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7A231A-C717-B097-FF20-18A32C2F35B1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502BC-1453-8CC2-675E-C88652781E97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4EBF9-1167-FAF3-ABE8-C05DCF9AB9F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19321-BEE2-4C05-8B70-513C7220F427}"/>
              </a:ext>
            </a:extLst>
          </p:cNvPr>
          <p:cNvSpPr txBox="1"/>
          <p:nvPr/>
        </p:nvSpPr>
        <p:spPr>
          <a:xfrm>
            <a:off x="246379" y="772446"/>
            <a:ext cx="44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LCD</a:t>
            </a:r>
            <a:r>
              <a:rPr lang="ko-KR" altLang="en-US" sz="3600" dirty="0"/>
              <a:t> 실습</a:t>
            </a:r>
            <a:r>
              <a:rPr lang="en-US" altLang="ko-KR" sz="3600" dirty="0"/>
              <a:t>4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100F74-E316-0A0A-EF39-23621B68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2" y="1700405"/>
            <a:ext cx="5864408" cy="1787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4F106-B7FA-1689-231E-8B0D0D726390}"/>
              </a:ext>
            </a:extLst>
          </p:cNvPr>
          <p:cNvSpPr txBox="1"/>
          <p:nvPr/>
        </p:nvSpPr>
        <p:spPr>
          <a:xfrm>
            <a:off x="3007150" y="975674"/>
            <a:ext cx="423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 글자수를 늘려서 스크롤을 해보도록 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52389-4091-9EE8-FCD0-F2DCE2B3A574}"/>
              </a:ext>
            </a:extLst>
          </p:cNvPr>
          <p:cNvSpPr txBox="1"/>
          <p:nvPr/>
        </p:nvSpPr>
        <p:spPr>
          <a:xfrm>
            <a:off x="3636388" y="3979290"/>
            <a:ext cx="329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출력가능한 영역이 넘어가는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화면에는 보이지 않고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메모리에 남아 있게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F390377-B4D8-BF13-C187-1672D6FDDA5B}"/>
              </a:ext>
            </a:extLst>
          </p:cNvPr>
          <p:cNvSpPr/>
          <p:nvPr/>
        </p:nvSpPr>
        <p:spPr>
          <a:xfrm rot="5400000">
            <a:off x="4815416" y="2460478"/>
            <a:ext cx="245097" cy="24900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1654C-9916-278F-BBC0-2BB78602BC2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4F114A-A416-0BC0-7AE7-46822F6A6462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04016-0716-CB12-9B54-2991A917CA2F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5A63-0BC7-2E4A-634B-6A08A246371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42784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6E335B-5025-44BE-FF5C-FE94D7FE3B96}"/>
              </a:ext>
            </a:extLst>
          </p:cNvPr>
          <p:cNvSpPr txBox="1"/>
          <p:nvPr/>
        </p:nvSpPr>
        <p:spPr>
          <a:xfrm>
            <a:off x="254523" y="2044973"/>
            <a:ext cx="25970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Wire.h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#include &lt;LiquidCrystal_I2C.h&gt;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LiquidCrystal_I2C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(0x27,16,2);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lcd.init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lcd.backlight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8A0BC-8988-305A-EF38-361C2A083F28}"/>
              </a:ext>
            </a:extLst>
          </p:cNvPr>
          <p:cNvSpPr txBox="1"/>
          <p:nvPr/>
        </p:nvSpPr>
        <p:spPr>
          <a:xfrm>
            <a:off x="196023" y="65329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 dirty="0">
                <a:solidFill>
                  <a:srgbClr val="000000"/>
                </a:solidFill>
                <a:latin typeface="Open Sans" panose="020B0604020202020204" pitchFamily="34" charset="0"/>
              </a:rPr>
              <a:t>예제코드</a:t>
            </a:r>
            <a:endParaRPr lang="en-US" altLang="ko-KR" sz="3600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B7322-6FEA-0D1C-B04C-A2DF8EE11CC7}"/>
              </a:ext>
            </a:extLst>
          </p:cNvPr>
          <p:cNvSpPr txBox="1"/>
          <p:nvPr/>
        </p:nvSpPr>
        <p:spPr>
          <a:xfrm>
            <a:off x="254523" y="1259992"/>
            <a:ext cx="3398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예제코드</a:t>
            </a:r>
            <a:r>
              <a:rPr lang="en-US" altLang="ko-KR" sz="1200" dirty="0"/>
              <a:t>: /03/</a:t>
            </a:r>
            <a:r>
              <a:rPr lang="ko-KR" altLang="en-US" sz="1200" dirty="0"/>
              <a:t>lcd_ic2_04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4C55D-B6B1-DF4B-DAE3-BB30542A2340}"/>
              </a:ext>
            </a:extLst>
          </p:cNvPr>
          <p:cNvSpPr txBox="1"/>
          <p:nvPr/>
        </p:nvSpPr>
        <p:spPr>
          <a:xfrm>
            <a:off x="3195687" y="808997"/>
            <a:ext cx="34693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첫번째줄</a:t>
            </a:r>
            <a:r>
              <a:rPr lang="ko-KR" altLang="en-US" sz="1200" dirty="0"/>
              <a:t> 순차적으로 숫자 쓰기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(0,0);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&lt;20;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// 커서이용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lcd.setCursor</a:t>
            </a:r>
            <a:r>
              <a:rPr lang="ko-KR" altLang="en-US" sz="1200" dirty="0"/>
              <a:t>(16,1);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lcd.autoscroll</a:t>
            </a:r>
            <a:r>
              <a:rPr lang="ko-KR" altLang="en-US" sz="1200" dirty="0"/>
              <a:t>(); // 스크롤시작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한글자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출력할때마다</a:t>
            </a:r>
            <a:r>
              <a:rPr lang="ko-KR" altLang="en-US" sz="1200" dirty="0"/>
              <a:t> 스크롤됨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&lt;20;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lcd.noAutoscroll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lcd.clear</a:t>
            </a:r>
            <a:r>
              <a:rPr lang="ko-KR" altLang="en-US" sz="1200" dirty="0"/>
              <a:t>();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A4724-4E67-F071-C1C0-F0B9FD2C51F0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028E2-3E59-3C7C-4E77-C51B7B0C6334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F74E69-8834-635F-3A94-582BDBFE931D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F4A74-0179-A6D1-0A65-0F798D0C775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173864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D2D21-B176-ABEA-8151-5C8E5ABB3C7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3BCD54-FD32-84D3-3043-7DF90FFD4FA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B29C9-DE34-D478-C395-DA32A5054459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03.4-3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27D4-C73A-6540-A96E-98CDE26B04B5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LCD</a:t>
            </a:r>
            <a:r>
              <a:rPr lang="ko-KR" altLang="en-US" dirty="0">
                <a:solidFill>
                  <a:schemeClr val="bg1"/>
                </a:solidFill>
              </a:rPr>
              <a:t>응용 스크롤</a:t>
            </a:r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418</Words>
  <Application>Microsoft Office PowerPoint</Application>
  <PresentationFormat>화면 슬라이드 쇼(16:9)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2022-02-09T03:28:42Z</dcterms:created>
  <dcterms:modified xsi:type="dcterms:W3CDTF">2022-06-02T07:27:35Z</dcterms:modified>
</cp:coreProperties>
</file>