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7" r:id="rId5"/>
    <p:sldId id="28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2D781-5A9C-4AF8-B572-131AA7A1D799}" v="43" dt="2022-06-02T09:04:04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5C2D781-5A9C-4AF8-B572-131AA7A1D799}"/>
    <pc:docChg chg="custSel addSld delSld modSld">
      <pc:chgData name="이 호진" userId="e7b51f9e24c37788" providerId="LiveId" clId="{75C2D781-5A9C-4AF8-B572-131AA7A1D799}" dt="2022-06-02T09:04:11.219" v="383" actId="478"/>
      <pc:docMkLst>
        <pc:docMk/>
      </pc:docMkLst>
      <pc:sldChg chg="delSp new del mod">
        <pc:chgData name="이 호진" userId="e7b51f9e24c37788" providerId="LiveId" clId="{75C2D781-5A9C-4AF8-B572-131AA7A1D799}" dt="2022-06-02T08:58:03.956" v="31" actId="47"/>
        <pc:sldMkLst>
          <pc:docMk/>
          <pc:sldMk cId="1666969674" sldId="256"/>
        </pc:sldMkLst>
        <pc:spChg chg="del">
          <ac:chgData name="이 호진" userId="e7b51f9e24c37788" providerId="LiveId" clId="{75C2D781-5A9C-4AF8-B572-131AA7A1D799}" dt="2022-05-18T13:20:03.532" v="3" actId="478"/>
          <ac:spMkLst>
            <pc:docMk/>
            <pc:sldMk cId="1666969674" sldId="256"/>
            <ac:spMk id="2" creationId="{62FAED50-5F7F-BF28-5128-3ABC260AF3A4}"/>
          </ac:spMkLst>
        </pc:spChg>
        <pc:spChg chg="del">
          <ac:chgData name="이 호진" userId="e7b51f9e24c37788" providerId="LiveId" clId="{75C2D781-5A9C-4AF8-B572-131AA7A1D799}" dt="2022-05-18T13:20:03.532" v="3" actId="478"/>
          <ac:spMkLst>
            <pc:docMk/>
            <pc:sldMk cId="1666969674" sldId="256"/>
            <ac:spMk id="3" creationId="{F1BED472-85D2-44EF-6B97-D942E4C957AF}"/>
          </ac:spMkLst>
        </pc:spChg>
      </pc:sldChg>
      <pc:sldChg chg="del">
        <pc:chgData name="이 호진" userId="e7b51f9e24c37788" providerId="LiveId" clId="{75C2D781-5A9C-4AF8-B572-131AA7A1D799}" dt="2022-05-14T12:59:36.350" v="0" actId="2696"/>
        <pc:sldMkLst>
          <pc:docMk/>
          <pc:sldMk cId="2184666338" sldId="256"/>
        </pc:sldMkLst>
      </pc:sldChg>
      <pc:sldChg chg="del">
        <pc:chgData name="이 호진" userId="e7b51f9e24c37788" providerId="LiveId" clId="{75C2D781-5A9C-4AF8-B572-131AA7A1D799}" dt="2022-05-14T12:59:36.350" v="0" actId="2696"/>
        <pc:sldMkLst>
          <pc:docMk/>
          <pc:sldMk cId="783510813" sldId="257"/>
        </pc:sldMkLst>
      </pc:sldChg>
      <pc:sldChg chg="del">
        <pc:chgData name="이 호진" userId="e7b51f9e24c37788" providerId="LiveId" clId="{75C2D781-5A9C-4AF8-B572-131AA7A1D799}" dt="2022-05-14T12:59:36.350" v="0" actId="2696"/>
        <pc:sldMkLst>
          <pc:docMk/>
          <pc:sldMk cId="3835004089" sldId="258"/>
        </pc:sldMkLst>
      </pc:sldChg>
      <pc:sldChg chg="del">
        <pc:chgData name="이 호진" userId="e7b51f9e24c37788" providerId="LiveId" clId="{75C2D781-5A9C-4AF8-B572-131AA7A1D799}" dt="2022-05-14T12:59:36.350" v="0" actId="2696"/>
        <pc:sldMkLst>
          <pc:docMk/>
          <pc:sldMk cId="2903567767" sldId="259"/>
        </pc:sldMkLst>
      </pc:sldChg>
      <pc:sldChg chg="del">
        <pc:chgData name="이 호진" userId="e7b51f9e24c37788" providerId="LiveId" clId="{75C2D781-5A9C-4AF8-B572-131AA7A1D799}" dt="2022-05-14T12:59:36.350" v="0" actId="2696"/>
        <pc:sldMkLst>
          <pc:docMk/>
          <pc:sldMk cId="3214108175" sldId="260"/>
        </pc:sldMkLst>
      </pc:sldChg>
      <pc:sldChg chg="del">
        <pc:chgData name="이 호진" userId="e7b51f9e24c37788" providerId="LiveId" clId="{75C2D781-5A9C-4AF8-B572-131AA7A1D799}" dt="2022-05-14T12:59:36.350" v="0" actId="2696"/>
        <pc:sldMkLst>
          <pc:docMk/>
          <pc:sldMk cId="4206109559" sldId="261"/>
        </pc:sldMkLst>
      </pc:sldChg>
      <pc:sldChg chg="del">
        <pc:chgData name="이 호진" userId="e7b51f9e24c37788" providerId="LiveId" clId="{75C2D781-5A9C-4AF8-B572-131AA7A1D799}" dt="2022-05-14T12:59:36.350" v="0" actId="2696"/>
        <pc:sldMkLst>
          <pc:docMk/>
          <pc:sldMk cId="1066496752" sldId="262"/>
        </pc:sldMkLst>
      </pc:sldChg>
      <pc:sldChg chg="del">
        <pc:chgData name="이 호진" userId="e7b51f9e24c37788" providerId="LiveId" clId="{75C2D781-5A9C-4AF8-B572-131AA7A1D799}" dt="2022-05-14T13:01:51.710" v="1" actId="47"/>
        <pc:sldMkLst>
          <pc:docMk/>
          <pc:sldMk cId="774395842" sldId="263"/>
        </pc:sldMkLst>
      </pc:sldChg>
      <pc:sldChg chg="del">
        <pc:chgData name="이 호진" userId="e7b51f9e24c37788" providerId="LiveId" clId="{75C2D781-5A9C-4AF8-B572-131AA7A1D799}" dt="2022-05-14T13:01:51.710" v="1" actId="47"/>
        <pc:sldMkLst>
          <pc:docMk/>
          <pc:sldMk cId="3103382468" sldId="264"/>
        </pc:sldMkLst>
      </pc:sldChg>
      <pc:sldChg chg="del">
        <pc:chgData name="이 호진" userId="e7b51f9e24c37788" providerId="LiveId" clId="{75C2D781-5A9C-4AF8-B572-131AA7A1D799}" dt="2022-05-14T13:01:51.710" v="1" actId="47"/>
        <pc:sldMkLst>
          <pc:docMk/>
          <pc:sldMk cId="3176206916" sldId="265"/>
        </pc:sldMkLst>
      </pc:sldChg>
      <pc:sldChg chg="modSp add mod">
        <pc:chgData name="이 호진" userId="e7b51f9e24c37788" providerId="LiveId" clId="{75C2D781-5A9C-4AF8-B572-131AA7A1D799}" dt="2022-06-02T08:58:00.273" v="30" actId="6549"/>
        <pc:sldMkLst>
          <pc:docMk/>
          <pc:sldMk cId="1794351117" sldId="284"/>
        </pc:sldMkLst>
        <pc:spChg chg="mod">
          <ac:chgData name="이 호진" userId="e7b51f9e24c37788" providerId="LiveId" clId="{75C2D781-5A9C-4AF8-B572-131AA7A1D799}" dt="2022-06-02T08:57:54.060" v="19" actId="6549"/>
          <ac:spMkLst>
            <pc:docMk/>
            <pc:sldMk cId="1794351117" sldId="284"/>
            <ac:spMk id="5" creationId="{0281D26A-912F-DA87-0C31-047DBADFDD89}"/>
          </ac:spMkLst>
        </pc:spChg>
        <pc:spChg chg="mod">
          <ac:chgData name="이 호진" userId="e7b51f9e24c37788" providerId="LiveId" clId="{75C2D781-5A9C-4AF8-B572-131AA7A1D799}" dt="2022-06-02T08:58:00.273" v="30" actId="6549"/>
          <ac:spMkLst>
            <pc:docMk/>
            <pc:sldMk cId="1794351117" sldId="284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75C2D781-5A9C-4AF8-B572-131AA7A1D799}" dt="2022-06-02T09:04:00.379" v="379" actId="1076"/>
        <pc:sldMkLst>
          <pc:docMk/>
          <pc:sldMk cId="4225660445" sldId="285"/>
        </pc:sldMkLst>
        <pc:spChg chg="add mod">
          <ac:chgData name="이 호진" userId="e7b51f9e24c37788" providerId="LiveId" clId="{75C2D781-5A9C-4AF8-B572-131AA7A1D799}" dt="2022-06-02T08:58:38.781" v="114" actId="1076"/>
          <ac:spMkLst>
            <pc:docMk/>
            <pc:sldMk cId="4225660445" sldId="285"/>
            <ac:spMk id="6" creationId="{85BEA486-6C39-965C-169B-A15FB547A460}"/>
          </ac:spMkLst>
        </pc:spChg>
        <pc:spChg chg="mod">
          <ac:chgData name="이 호진" userId="e7b51f9e24c37788" providerId="LiveId" clId="{75C2D781-5A9C-4AF8-B572-131AA7A1D799}" dt="2022-06-02T08:58:16.801" v="41"/>
          <ac:spMkLst>
            <pc:docMk/>
            <pc:sldMk cId="4225660445" sldId="285"/>
            <ac:spMk id="7" creationId="{7CA2BC6A-8622-378D-781B-17A25B5A9C7C}"/>
          </ac:spMkLst>
        </pc:spChg>
        <pc:spChg chg="add mod">
          <ac:chgData name="이 호진" userId="e7b51f9e24c37788" providerId="LiveId" clId="{75C2D781-5A9C-4AF8-B572-131AA7A1D799}" dt="2022-06-02T09:02:35.811" v="315" actId="1076"/>
          <ac:spMkLst>
            <pc:docMk/>
            <pc:sldMk cId="4225660445" sldId="285"/>
            <ac:spMk id="9" creationId="{CB87C8A9-CC11-5D88-2E64-737C91ABC09B}"/>
          </ac:spMkLst>
        </pc:spChg>
        <pc:spChg chg="add mod">
          <ac:chgData name="이 호진" userId="e7b51f9e24c37788" providerId="LiveId" clId="{75C2D781-5A9C-4AF8-B572-131AA7A1D799}" dt="2022-06-02T09:02:35.811" v="315" actId="1076"/>
          <ac:spMkLst>
            <pc:docMk/>
            <pc:sldMk cId="4225660445" sldId="285"/>
            <ac:spMk id="10" creationId="{036C2A5D-5D00-5443-18FB-4936ECDA91FF}"/>
          </ac:spMkLst>
        </pc:spChg>
        <pc:spChg chg="add mod">
          <ac:chgData name="이 호진" userId="e7b51f9e24c37788" providerId="LiveId" clId="{75C2D781-5A9C-4AF8-B572-131AA7A1D799}" dt="2022-06-02T09:02:35.811" v="315" actId="1076"/>
          <ac:spMkLst>
            <pc:docMk/>
            <pc:sldMk cId="4225660445" sldId="285"/>
            <ac:spMk id="11" creationId="{FC8ECB99-DCE7-BDA7-E8A7-1DF21B32BC08}"/>
          </ac:spMkLst>
        </pc:spChg>
        <pc:spChg chg="add mod">
          <ac:chgData name="이 호진" userId="e7b51f9e24c37788" providerId="LiveId" clId="{75C2D781-5A9C-4AF8-B572-131AA7A1D799}" dt="2022-06-02T09:02:35.811" v="315" actId="1076"/>
          <ac:spMkLst>
            <pc:docMk/>
            <pc:sldMk cId="4225660445" sldId="285"/>
            <ac:spMk id="12" creationId="{194D7528-487E-681C-E271-B7F1C49BE09F}"/>
          </ac:spMkLst>
        </pc:spChg>
        <pc:spChg chg="add mod">
          <ac:chgData name="이 호진" userId="e7b51f9e24c37788" providerId="LiveId" clId="{75C2D781-5A9C-4AF8-B572-131AA7A1D799}" dt="2022-06-02T09:02:35.811" v="315" actId="1076"/>
          <ac:spMkLst>
            <pc:docMk/>
            <pc:sldMk cId="4225660445" sldId="285"/>
            <ac:spMk id="13" creationId="{C28D58B9-F1B2-C980-1630-0A8ADBF07B4A}"/>
          </ac:spMkLst>
        </pc:spChg>
        <pc:spChg chg="add mod">
          <ac:chgData name="이 호진" userId="e7b51f9e24c37788" providerId="LiveId" clId="{75C2D781-5A9C-4AF8-B572-131AA7A1D799}" dt="2022-06-02T09:02:55.938" v="327" actId="1076"/>
          <ac:spMkLst>
            <pc:docMk/>
            <pc:sldMk cId="4225660445" sldId="285"/>
            <ac:spMk id="14" creationId="{580121B4-8225-F374-8B96-611C97DD76EC}"/>
          </ac:spMkLst>
        </pc:spChg>
        <pc:spChg chg="add mod">
          <ac:chgData name="이 호진" userId="e7b51f9e24c37788" providerId="LiveId" clId="{75C2D781-5A9C-4AF8-B572-131AA7A1D799}" dt="2022-06-02T09:03:00.484" v="329" actId="1076"/>
          <ac:spMkLst>
            <pc:docMk/>
            <pc:sldMk cId="4225660445" sldId="285"/>
            <ac:spMk id="15" creationId="{BA2061E7-BA72-263E-3743-B1AF8E56BFBC}"/>
          </ac:spMkLst>
        </pc:spChg>
        <pc:spChg chg="add mod">
          <ac:chgData name="이 호진" userId="e7b51f9e24c37788" providerId="LiveId" clId="{75C2D781-5A9C-4AF8-B572-131AA7A1D799}" dt="2022-06-02T09:03:05.265" v="331" actId="1076"/>
          <ac:spMkLst>
            <pc:docMk/>
            <pc:sldMk cId="4225660445" sldId="285"/>
            <ac:spMk id="16" creationId="{8F3CAB79-5D2A-6B7C-6625-2DEACA5F5DAD}"/>
          </ac:spMkLst>
        </pc:spChg>
        <pc:spChg chg="add mod">
          <ac:chgData name="이 호진" userId="e7b51f9e24c37788" providerId="LiveId" clId="{75C2D781-5A9C-4AF8-B572-131AA7A1D799}" dt="2022-06-02T09:03:09.911" v="333" actId="1076"/>
          <ac:spMkLst>
            <pc:docMk/>
            <pc:sldMk cId="4225660445" sldId="285"/>
            <ac:spMk id="17" creationId="{32B48522-40B3-6C02-0386-8E736323A9E9}"/>
          </ac:spMkLst>
        </pc:spChg>
        <pc:spChg chg="add mod">
          <ac:chgData name="이 호진" userId="e7b51f9e24c37788" providerId="LiveId" clId="{75C2D781-5A9C-4AF8-B572-131AA7A1D799}" dt="2022-06-02T09:03:41.130" v="341" actId="1582"/>
          <ac:spMkLst>
            <pc:docMk/>
            <pc:sldMk cId="4225660445" sldId="285"/>
            <ac:spMk id="18" creationId="{D2E5CE71-C277-44D9-3483-47DE593F24F2}"/>
          </ac:spMkLst>
        </pc:spChg>
        <pc:spChg chg="add mod">
          <ac:chgData name="이 호진" userId="e7b51f9e24c37788" providerId="LiveId" clId="{75C2D781-5A9C-4AF8-B572-131AA7A1D799}" dt="2022-06-02T09:04:00.379" v="379" actId="1076"/>
          <ac:spMkLst>
            <pc:docMk/>
            <pc:sldMk cId="4225660445" sldId="285"/>
            <ac:spMk id="19" creationId="{5BA9842C-7517-255F-165C-B880E4016942}"/>
          </ac:spMkLst>
        </pc:spChg>
        <pc:picChg chg="del">
          <ac:chgData name="이 호진" userId="e7b51f9e24c37788" providerId="LiveId" clId="{75C2D781-5A9C-4AF8-B572-131AA7A1D799}" dt="2022-06-02T08:58:09.585" v="33" actId="478"/>
          <ac:picMkLst>
            <pc:docMk/>
            <pc:sldMk cId="4225660445" sldId="285"/>
            <ac:picMk id="8" creationId="{44865205-F2D3-EF9C-94D8-9EEAB8BE0311}"/>
          </ac:picMkLst>
        </pc:picChg>
      </pc:sldChg>
      <pc:sldChg chg="addSp delSp modSp add mod">
        <pc:chgData name="이 호진" userId="e7b51f9e24c37788" providerId="LiveId" clId="{75C2D781-5A9C-4AF8-B572-131AA7A1D799}" dt="2022-06-02T09:00:14.892" v="209" actId="1076"/>
        <pc:sldMkLst>
          <pc:docMk/>
          <pc:sldMk cId="1411763195" sldId="286"/>
        </pc:sldMkLst>
        <pc:spChg chg="del">
          <ac:chgData name="이 호진" userId="e7b51f9e24c37788" providerId="LiveId" clId="{75C2D781-5A9C-4AF8-B572-131AA7A1D799}" dt="2022-06-02T08:58:49.681" v="126" actId="478"/>
          <ac:spMkLst>
            <pc:docMk/>
            <pc:sldMk cId="1411763195" sldId="286"/>
            <ac:spMk id="6" creationId="{85BEA486-6C39-965C-169B-A15FB547A460}"/>
          </ac:spMkLst>
        </pc:spChg>
        <pc:spChg chg="mod">
          <ac:chgData name="이 호진" userId="e7b51f9e24c37788" providerId="LiveId" clId="{75C2D781-5A9C-4AF8-B572-131AA7A1D799}" dt="2022-06-02T08:58:45.964" v="125" actId="6549"/>
          <ac:spMkLst>
            <pc:docMk/>
            <pc:sldMk cId="1411763195" sldId="286"/>
            <ac:spMk id="7" creationId="{7CA2BC6A-8622-378D-781B-17A25B5A9C7C}"/>
          </ac:spMkLst>
        </pc:spChg>
        <pc:spChg chg="add mod">
          <ac:chgData name="이 호진" userId="e7b51f9e24c37788" providerId="LiveId" clId="{75C2D781-5A9C-4AF8-B572-131AA7A1D799}" dt="2022-06-02T09:00:14.892" v="209" actId="1076"/>
          <ac:spMkLst>
            <pc:docMk/>
            <pc:sldMk cId="1411763195" sldId="286"/>
            <ac:spMk id="9" creationId="{3B9CBF4B-6869-702B-F35F-7E7A91AD60F2}"/>
          </ac:spMkLst>
        </pc:spChg>
      </pc:sldChg>
      <pc:sldChg chg="addSp modSp add mod">
        <pc:chgData name="이 호진" userId="e7b51f9e24c37788" providerId="LiveId" clId="{75C2D781-5A9C-4AF8-B572-131AA7A1D799}" dt="2022-06-02T09:01:53.748" v="294" actId="14100"/>
        <pc:sldMkLst>
          <pc:docMk/>
          <pc:sldMk cId="820441776" sldId="287"/>
        </pc:sldMkLst>
        <pc:spChg chg="add mod">
          <ac:chgData name="이 호진" userId="e7b51f9e24c37788" providerId="LiveId" clId="{75C2D781-5A9C-4AF8-B572-131AA7A1D799}" dt="2022-06-02T09:01:53.748" v="294" actId="14100"/>
          <ac:spMkLst>
            <pc:docMk/>
            <pc:sldMk cId="820441776" sldId="287"/>
            <ac:spMk id="6" creationId="{F13E033D-85D7-9E33-F12A-6139D578D3C9}"/>
          </ac:spMkLst>
        </pc:spChg>
        <pc:spChg chg="mod">
          <ac:chgData name="이 호진" userId="e7b51f9e24c37788" providerId="LiveId" clId="{75C2D781-5A9C-4AF8-B572-131AA7A1D799}" dt="2022-06-02T09:00:22.767" v="219" actId="6549"/>
          <ac:spMkLst>
            <pc:docMk/>
            <pc:sldMk cId="820441776" sldId="287"/>
            <ac:spMk id="7" creationId="{7CA2BC6A-8622-378D-781B-17A25B5A9C7C}"/>
          </ac:spMkLst>
        </pc:spChg>
        <pc:spChg chg="add mod">
          <ac:chgData name="이 호진" userId="e7b51f9e24c37788" providerId="LiveId" clId="{75C2D781-5A9C-4AF8-B572-131AA7A1D799}" dt="2022-06-02T09:01:37.176" v="289" actId="14100"/>
          <ac:spMkLst>
            <pc:docMk/>
            <pc:sldMk cId="820441776" sldId="287"/>
            <ac:spMk id="8" creationId="{7527DC01-0B8F-9C0A-4DEC-475C13076076}"/>
          </ac:spMkLst>
        </pc:spChg>
        <pc:spChg chg="mod">
          <ac:chgData name="이 호진" userId="e7b51f9e24c37788" providerId="LiveId" clId="{75C2D781-5A9C-4AF8-B572-131AA7A1D799}" dt="2022-06-02T09:01:28.775" v="286" actId="20577"/>
          <ac:spMkLst>
            <pc:docMk/>
            <pc:sldMk cId="820441776" sldId="287"/>
            <ac:spMk id="9" creationId="{3B9CBF4B-6869-702B-F35F-7E7A91AD60F2}"/>
          </ac:spMkLst>
        </pc:spChg>
        <pc:cxnChg chg="add mod">
          <ac:chgData name="이 호진" userId="e7b51f9e24c37788" providerId="LiveId" clId="{75C2D781-5A9C-4AF8-B572-131AA7A1D799}" dt="2022-06-02T09:01:53.748" v="294" actId="14100"/>
          <ac:cxnSpMkLst>
            <pc:docMk/>
            <pc:sldMk cId="820441776" sldId="287"/>
            <ac:cxnSpMk id="11" creationId="{916AFF52-9CC2-9823-1B49-1A34CAE2C36A}"/>
          </ac:cxnSpMkLst>
        </pc:cxnChg>
      </pc:sldChg>
      <pc:sldChg chg="delSp modSp add mod">
        <pc:chgData name="이 호진" userId="e7b51f9e24c37788" providerId="LiveId" clId="{75C2D781-5A9C-4AF8-B572-131AA7A1D799}" dt="2022-06-02T09:04:11.219" v="383" actId="478"/>
        <pc:sldMkLst>
          <pc:docMk/>
          <pc:sldMk cId="3093656995" sldId="288"/>
        </pc:sldMkLst>
        <pc:spChg chg="del">
          <ac:chgData name="이 호진" userId="e7b51f9e24c37788" providerId="LiveId" clId="{75C2D781-5A9C-4AF8-B572-131AA7A1D799}" dt="2022-06-02T09:04:07.625" v="381" actId="478"/>
          <ac:spMkLst>
            <pc:docMk/>
            <pc:sldMk cId="3093656995" sldId="288"/>
            <ac:spMk id="6" creationId="{F13E033D-85D7-9E33-F12A-6139D578D3C9}"/>
          </ac:spMkLst>
        </pc:spChg>
        <pc:spChg chg="del">
          <ac:chgData name="이 호진" userId="e7b51f9e24c37788" providerId="LiveId" clId="{75C2D781-5A9C-4AF8-B572-131AA7A1D799}" dt="2022-06-02T09:04:07.625" v="381" actId="478"/>
          <ac:spMkLst>
            <pc:docMk/>
            <pc:sldMk cId="3093656995" sldId="288"/>
            <ac:spMk id="7" creationId="{7CA2BC6A-8622-378D-781B-17A25B5A9C7C}"/>
          </ac:spMkLst>
        </pc:spChg>
        <pc:spChg chg="del">
          <ac:chgData name="이 호진" userId="e7b51f9e24c37788" providerId="LiveId" clId="{75C2D781-5A9C-4AF8-B572-131AA7A1D799}" dt="2022-06-02T09:04:07.625" v="381" actId="478"/>
          <ac:spMkLst>
            <pc:docMk/>
            <pc:sldMk cId="3093656995" sldId="288"/>
            <ac:spMk id="8" creationId="{7527DC01-0B8F-9C0A-4DEC-475C13076076}"/>
          </ac:spMkLst>
        </pc:spChg>
        <pc:spChg chg="del mod">
          <ac:chgData name="이 호진" userId="e7b51f9e24c37788" providerId="LiveId" clId="{75C2D781-5A9C-4AF8-B572-131AA7A1D799}" dt="2022-06-02T09:04:11.219" v="383" actId="478"/>
          <ac:spMkLst>
            <pc:docMk/>
            <pc:sldMk cId="3093656995" sldId="288"/>
            <ac:spMk id="9" creationId="{3B9CBF4B-6869-702B-F35F-7E7A91AD60F2}"/>
          </ac:spMkLst>
        </pc:spChg>
        <pc:cxnChg chg="del mod">
          <ac:chgData name="이 호진" userId="e7b51f9e24c37788" providerId="LiveId" clId="{75C2D781-5A9C-4AF8-B572-131AA7A1D799}" dt="2022-06-02T09:04:07.625" v="381" actId="478"/>
          <ac:cxnSpMkLst>
            <pc:docMk/>
            <pc:sldMk cId="3093656995" sldId="288"/>
            <ac:cxnSpMk id="11" creationId="{916AFF52-9CC2-9823-1B49-1A34CAE2C3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4491288" y="172794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배열</a:t>
            </a:r>
            <a:endParaRPr lang="en-US" altLang="ko-KR" sz="3600" dirty="0"/>
          </a:p>
        </p:txBody>
      </p:sp>
      <p:pic>
        <p:nvPicPr>
          <p:cNvPr id="8" name="Picture 2" descr="C 언어란? - 한 눈에 끝내는 C언어 기초">
            <a:extLst>
              <a:ext uri="{FF2B5EF4-FFF2-40B4-BE49-F238E27FC236}">
                <a16:creationId xmlns:a16="http://schemas.microsoft.com/office/drawing/2014/main" id="{44865205-F2D3-EF9C-94D8-9EEAB8BE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4" y="820791"/>
            <a:ext cx="3617227" cy="38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5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76488" y="85389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배열이란</a:t>
            </a:r>
            <a:endParaRPr lang="en-US" altLang="ko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EA486-6C39-965C-169B-A15FB547A460}"/>
              </a:ext>
            </a:extLst>
          </p:cNvPr>
          <p:cNvSpPr txBox="1"/>
          <p:nvPr/>
        </p:nvSpPr>
        <p:spPr>
          <a:xfrm>
            <a:off x="376488" y="1606692"/>
            <a:ext cx="601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유사한 여러 개의 데이터를 묽어서 처리하는 변수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7C8A9-CC11-5D88-2E64-737C91ABC09B}"/>
              </a:ext>
            </a:extLst>
          </p:cNvPr>
          <p:cNvSpPr/>
          <p:nvPr/>
        </p:nvSpPr>
        <p:spPr>
          <a:xfrm>
            <a:off x="1920687" y="2696779"/>
            <a:ext cx="598395" cy="598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C2A5D-5D00-5443-18FB-4936ECDA91FF}"/>
              </a:ext>
            </a:extLst>
          </p:cNvPr>
          <p:cNvSpPr/>
          <p:nvPr/>
        </p:nvSpPr>
        <p:spPr>
          <a:xfrm>
            <a:off x="2658034" y="2702577"/>
            <a:ext cx="598395" cy="598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8ECB99-DCE7-BDA7-E8A7-1DF21B32BC08}"/>
              </a:ext>
            </a:extLst>
          </p:cNvPr>
          <p:cNvSpPr/>
          <p:nvPr/>
        </p:nvSpPr>
        <p:spPr>
          <a:xfrm>
            <a:off x="3395381" y="2696779"/>
            <a:ext cx="598395" cy="598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4D7528-487E-681C-E271-B7F1C49BE09F}"/>
              </a:ext>
            </a:extLst>
          </p:cNvPr>
          <p:cNvSpPr/>
          <p:nvPr/>
        </p:nvSpPr>
        <p:spPr>
          <a:xfrm>
            <a:off x="4870075" y="2696779"/>
            <a:ext cx="598395" cy="598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58B9-F1B2-C980-1630-0A8ADBF07B4A}"/>
              </a:ext>
            </a:extLst>
          </p:cNvPr>
          <p:cNvSpPr txBox="1"/>
          <p:nvPr/>
        </p:nvSpPr>
        <p:spPr>
          <a:xfrm>
            <a:off x="4132728" y="2905671"/>
            <a:ext cx="66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121B4-8225-F374-8B96-611C97DD76EC}"/>
              </a:ext>
            </a:extLst>
          </p:cNvPr>
          <p:cNvSpPr txBox="1"/>
          <p:nvPr/>
        </p:nvSpPr>
        <p:spPr>
          <a:xfrm>
            <a:off x="1977838" y="2872865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변수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061E7-BA72-263E-3743-B1AF8E56BFBC}"/>
              </a:ext>
            </a:extLst>
          </p:cNvPr>
          <p:cNvSpPr txBox="1"/>
          <p:nvPr/>
        </p:nvSpPr>
        <p:spPr>
          <a:xfrm>
            <a:off x="2715184" y="2896228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CAB79-5D2A-6B7C-6625-2DEACA5F5DAD}"/>
              </a:ext>
            </a:extLst>
          </p:cNvPr>
          <p:cNvSpPr txBox="1"/>
          <p:nvPr/>
        </p:nvSpPr>
        <p:spPr>
          <a:xfrm>
            <a:off x="3452531" y="2896227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48522-40B3-6C02-0386-8E736323A9E9}"/>
              </a:ext>
            </a:extLst>
          </p:cNvPr>
          <p:cNvSpPr txBox="1"/>
          <p:nvPr/>
        </p:nvSpPr>
        <p:spPr>
          <a:xfrm>
            <a:off x="4935068" y="2896226"/>
            <a:ext cx="4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변수</a:t>
            </a: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D2E5CE71-C277-44D9-3483-47DE593F24F2}"/>
              </a:ext>
            </a:extLst>
          </p:cNvPr>
          <p:cNvSpPr/>
          <p:nvPr/>
        </p:nvSpPr>
        <p:spPr>
          <a:xfrm rot="5400000">
            <a:off x="3540217" y="2004153"/>
            <a:ext cx="308720" cy="3301253"/>
          </a:xfrm>
          <a:prstGeom prst="rightBrace">
            <a:avLst>
              <a:gd name="adj1" fmla="val 8333"/>
              <a:gd name="adj2" fmla="val 5347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9842C-7517-255F-165C-B880E4016942}"/>
              </a:ext>
            </a:extLst>
          </p:cNvPr>
          <p:cNvSpPr txBox="1"/>
          <p:nvPr/>
        </p:nvSpPr>
        <p:spPr>
          <a:xfrm>
            <a:off x="2405898" y="4054726"/>
            <a:ext cx="274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배열로 묽어 하나로 선언</a:t>
            </a:r>
          </a:p>
        </p:txBody>
      </p:sp>
    </p:spTree>
    <p:extLst>
      <p:ext uri="{BB962C8B-B14F-4D97-AF65-F5344CB8AC3E}">
        <p14:creationId xmlns:p14="http://schemas.microsoft.com/office/powerpoint/2010/main" val="42256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76488" y="85389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배열 선언</a:t>
            </a:r>
            <a:endParaRPr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BF4B-6869-702B-F35F-7E7A91AD60F2}"/>
              </a:ext>
            </a:extLst>
          </p:cNvPr>
          <p:cNvSpPr txBox="1"/>
          <p:nvPr/>
        </p:nvSpPr>
        <p:spPr>
          <a:xfrm>
            <a:off x="463922" y="1791970"/>
            <a:ext cx="587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타입 </a:t>
            </a:r>
            <a:r>
              <a:rPr lang="ko-KR" altLang="en-US" sz="2400" dirty="0" err="1"/>
              <a:t>변수명</a:t>
            </a:r>
            <a:r>
              <a:rPr lang="en-US" altLang="ko-KR" sz="2400" dirty="0"/>
              <a:t>[</a:t>
            </a:r>
            <a:r>
              <a:rPr lang="ko-KR" altLang="en-US" sz="2400" dirty="0"/>
              <a:t>개수</a:t>
            </a:r>
            <a:r>
              <a:rPr lang="en-US" altLang="ko-KR" sz="2400" dirty="0"/>
              <a:t>] = {</a:t>
            </a:r>
          </a:p>
          <a:p>
            <a:r>
              <a:rPr lang="ko-KR" altLang="en-US" sz="2400" dirty="0"/>
              <a:t>값</a:t>
            </a:r>
            <a:r>
              <a:rPr lang="en-US" altLang="ko-KR" sz="2400" dirty="0"/>
              <a:t>, </a:t>
            </a:r>
            <a:r>
              <a:rPr lang="ko-KR" altLang="en-US" sz="2400" dirty="0"/>
              <a:t>값</a:t>
            </a:r>
            <a:r>
              <a:rPr lang="en-US" altLang="ko-KR" sz="2400" dirty="0"/>
              <a:t>, </a:t>
            </a:r>
            <a:r>
              <a:rPr lang="ko-KR" altLang="en-US" sz="2400" dirty="0"/>
              <a:t>값 </a:t>
            </a:r>
            <a:r>
              <a:rPr lang="en-US" altLang="ko-KR" sz="2400" dirty="0"/>
              <a:t>….. </a:t>
            </a:r>
          </a:p>
          <a:p>
            <a:r>
              <a:rPr lang="en-US" altLang="ko-KR" sz="2400" dirty="0"/>
              <a:t>};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76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76488" y="85389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배열 사용</a:t>
            </a:r>
            <a:endParaRPr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BF4B-6869-702B-F35F-7E7A91AD60F2}"/>
              </a:ext>
            </a:extLst>
          </p:cNvPr>
          <p:cNvSpPr txBox="1"/>
          <p:nvPr/>
        </p:nvSpPr>
        <p:spPr>
          <a:xfrm>
            <a:off x="463922" y="1863295"/>
            <a:ext cx="5876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변수명</a:t>
            </a:r>
            <a:r>
              <a:rPr lang="en-US" altLang="ko-KR" sz="2400" dirty="0"/>
              <a:t>[  </a:t>
            </a:r>
            <a:r>
              <a:rPr lang="ko-KR" altLang="en-US" sz="2400" dirty="0"/>
              <a:t>번호  </a:t>
            </a:r>
            <a:r>
              <a:rPr lang="en-US" altLang="ko-KR" sz="2400" dirty="0"/>
              <a:t>];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E033D-85D7-9E33-F12A-6139D578D3C9}"/>
              </a:ext>
            </a:extLst>
          </p:cNvPr>
          <p:cNvSpPr txBox="1"/>
          <p:nvPr/>
        </p:nvSpPr>
        <p:spPr>
          <a:xfrm>
            <a:off x="2393575" y="2490402"/>
            <a:ext cx="2783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번호는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27DC01-0B8F-9C0A-4DEC-475C13076076}"/>
              </a:ext>
            </a:extLst>
          </p:cNvPr>
          <p:cNvSpPr/>
          <p:nvPr/>
        </p:nvSpPr>
        <p:spPr>
          <a:xfrm>
            <a:off x="1640540" y="1863295"/>
            <a:ext cx="753035" cy="40253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16AFF52-9CC2-9823-1B49-1A34CAE2C36A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 rot="10800000">
            <a:off x="2017059" y="2265830"/>
            <a:ext cx="376517" cy="36307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4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</a:t>
            </a:r>
          </a:p>
        </p:txBody>
      </p:sp>
    </p:spTree>
    <p:extLst>
      <p:ext uri="{BB962C8B-B14F-4D97-AF65-F5344CB8AC3E}">
        <p14:creationId xmlns:p14="http://schemas.microsoft.com/office/powerpoint/2010/main" val="309365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65</Words>
  <Application>Microsoft Office PowerPoint</Application>
  <PresentationFormat>화면 슬라이드 쇼(16:9)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2022-06-02T09:04:12Z</dcterms:modified>
</cp:coreProperties>
</file>