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3" r:id="rId3"/>
    <p:sldId id="256" r:id="rId4"/>
    <p:sldId id="290" r:id="rId5"/>
    <p:sldId id="297" r:id="rId6"/>
    <p:sldId id="298" r:id="rId7"/>
    <p:sldId id="299" r:id="rId8"/>
    <p:sldId id="300" r:id="rId9"/>
    <p:sldId id="30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A17A7-77D9-4BE7-A9FC-F9DEB2F2D606}" v="175" dt="2022-05-14T11:44:47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2EA17A7-77D9-4BE7-A9FC-F9DEB2F2D606}"/>
    <pc:docChg chg="undo custSel addSld delSld modSld sldOrd">
      <pc:chgData name="이 호진" userId="e7b51f9e24c37788" providerId="LiveId" clId="{A2EA17A7-77D9-4BE7-A9FC-F9DEB2F2D606}" dt="2022-05-14T11:45:46.355" v="1700" actId="2696"/>
      <pc:docMkLst>
        <pc:docMk/>
      </pc:docMkLst>
      <pc:sldChg chg="addSp modSp mod">
        <pc:chgData name="이 호진" userId="e7b51f9e24c37788" providerId="LiveId" clId="{A2EA17A7-77D9-4BE7-A9FC-F9DEB2F2D606}" dt="2022-05-14T11:34:17.920" v="639" actId="14100"/>
        <pc:sldMkLst>
          <pc:docMk/>
          <pc:sldMk cId="2184666338" sldId="256"/>
        </pc:sldMkLst>
        <pc:spChg chg="add mod">
          <ac:chgData name="이 호진" userId="e7b51f9e24c37788" providerId="LiveId" clId="{A2EA17A7-77D9-4BE7-A9FC-F9DEB2F2D606}" dt="2022-05-14T11:34:17.920" v="639" actId="14100"/>
          <ac:spMkLst>
            <pc:docMk/>
            <pc:sldMk cId="2184666338" sldId="256"/>
            <ac:spMk id="2" creationId="{F4C152EE-6A2D-B5B4-D636-92F728E220BB}"/>
          </ac:spMkLst>
        </pc:spChg>
        <pc:spChg chg="add mod">
          <ac:chgData name="이 호진" userId="e7b51f9e24c37788" providerId="LiveId" clId="{A2EA17A7-77D9-4BE7-A9FC-F9DEB2F2D606}" dt="2022-05-14T11:27:59.521" v="168"/>
          <ac:spMkLst>
            <pc:docMk/>
            <pc:sldMk cId="2184666338" sldId="256"/>
            <ac:spMk id="3" creationId="{C81C2BF3-75A9-F5C2-32A0-F4BB916F35E2}"/>
          </ac:spMkLst>
        </pc:spChg>
        <pc:spChg chg="add mod">
          <ac:chgData name="이 호진" userId="e7b51f9e24c37788" providerId="LiveId" clId="{A2EA17A7-77D9-4BE7-A9FC-F9DEB2F2D606}" dt="2022-05-14T11:27:59.521" v="168"/>
          <ac:spMkLst>
            <pc:docMk/>
            <pc:sldMk cId="2184666338" sldId="256"/>
            <ac:spMk id="4" creationId="{B07BB9C5-0770-097F-AC3E-89119992111D}"/>
          </ac:spMkLst>
        </pc:spChg>
        <pc:spChg chg="add mod">
          <ac:chgData name="이 호진" userId="e7b51f9e24c37788" providerId="LiveId" clId="{A2EA17A7-77D9-4BE7-A9FC-F9DEB2F2D606}" dt="2022-05-14T11:27:59.521" v="168"/>
          <ac:spMkLst>
            <pc:docMk/>
            <pc:sldMk cId="2184666338" sldId="256"/>
            <ac:spMk id="5" creationId="{E5A03908-A473-0743-ECC3-454CF3265637}"/>
          </ac:spMkLst>
        </pc:spChg>
        <pc:spChg chg="add mod">
          <ac:chgData name="이 호진" userId="e7b51f9e24c37788" providerId="LiveId" clId="{A2EA17A7-77D9-4BE7-A9FC-F9DEB2F2D606}" dt="2022-05-14T11:27:59.521" v="168"/>
          <ac:spMkLst>
            <pc:docMk/>
            <pc:sldMk cId="2184666338" sldId="256"/>
            <ac:spMk id="6" creationId="{AEE62C2B-B6E4-752F-154D-ECEDE6C30744}"/>
          </ac:spMkLst>
        </pc:spChg>
        <pc:spChg chg="add mod">
          <ac:chgData name="이 호진" userId="e7b51f9e24c37788" providerId="LiveId" clId="{A2EA17A7-77D9-4BE7-A9FC-F9DEB2F2D606}" dt="2022-05-14T11:34:07.491" v="633" actId="14100"/>
          <ac:spMkLst>
            <pc:docMk/>
            <pc:sldMk cId="2184666338" sldId="256"/>
            <ac:spMk id="7" creationId="{B5A9CCDB-CB0C-5A0A-3D13-095FF201BA50}"/>
          </ac:spMkLst>
        </pc:spChg>
        <pc:picChg chg="add mod">
          <ac:chgData name="이 호진" userId="e7b51f9e24c37788" providerId="LiveId" clId="{A2EA17A7-77D9-4BE7-A9FC-F9DEB2F2D606}" dt="2022-05-14T11:34:01.956" v="632" actId="1076"/>
          <ac:picMkLst>
            <pc:docMk/>
            <pc:sldMk cId="2184666338" sldId="256"/>
            <ac:picMk id="1026" creationId="{FD113AAA-3A72-D6EE-2DD9-D8904F219B86}"/>
          </ac:picMkLst>
        </pc:picChg>
      </pc:sldChg>
      <pc:sldChg chg="modSp add mod">
        <pc:chgData name="이 호진" userId="e7b51f9e24c37788" providerId="LiveId" clId="{A2EA17A7-77D9-4BE7-A9FC-F9DEB2F2D606}" dt="2022-05-14T11:27:50.056" v="167" actId="6549"/>
        <pc:sldMkLst>
          <pc:docMk/>
          <pc:sldMk cId="3481153335" sldId="276"/>
        </pc:sldMkLst>
        <pc:spChg chg="mod">
          <ac:chgData name="이 호진" userId="e7b51f9e24c37788" providerId="LiveId" clId="{A2EA17A7-77D9-4BE7-A9FC-F9DEB2F2D606}" dt="2022-05-14T11:27:32.219" v="102"/>
          <ac:spMkLst>
            <pc:docMk/>
            <pc:sldMk cId="3481153335" sldId="276"/>
            <ac:spMk id="7" creationId="{7CA2BC6A-8622-378D-781B-17A25B5A9C7C}"/>
          </ac:spMkLst>
        </pc:spChg>
        <pc:spChg chg="mod">
          <ac:chgData name="이 호진" userId="e7b51f9e24c37788" providerId="LiveId" clId="{A2EA17A7-77D9-4BE7-A9FC-F9DEB2F2D606}" dt="2022-05-14T11:27:50.056" v="167" actId="6549"/>
          <ac:spMkLst>
            <pc:docMk/>
            <pc:sldMk cId="3481153335" sldId="276"/>
            <ac:spMk id="8" creationId="{A6B608FD-058E-F0A1-B35A-F530BA00B8A2}"/>
          </ac:spMkLst>
        </pc:spChg>
      </pc:sldChg>
      <pc:sldChg chg="addSp delSp modSp add mod ord">
        <pc:chgData name="이 호진" userId="e7b51f9e24c37788" providerId="LiveId" clId="{A2EA17A7-77D9-4BE7-A9FC-F9DEB2F2D606}" dt="2022-05-14T11:31:38.596" v="626" actId="1076"/>
        <pc:sldMkLst>
          <pc:docMk/>
          <pc:sldMk cId="28120962" sldId="283"/>
        </pc:sldMkLst>
        <pc:spChg chg="add mod">
          <ac:chgData name="이 호진" userId="e7b51f9e24c37788" providerId="LiveId" clId="{A2EA17A7-77D9-4BE7-A9FC-F9DEB2F2D606}" dt="2022-05-14T11:31:19.057" v="618" actId="14100"/>
          <ac:spMkLst>
            <pc:docMk/>
            <pc:sldMk cId="28120962" sldId="283"/>
            <ac:spMk id="2" creationId="{9B5C9077-3224-BFC5-CFF0-B97D0699405E}"/>
          </ac:spMkLst>
        </pc:spChg>
        <pc:spChg chg="add mod">
          <ac:chgData name="이 호진" userId="e7b51f9e24c37788" providerId="LiveId" clId="{A2EA17A7-77D9-4BE7-A9FC-F9DEB2F2D606}" dt="2022-05-14T11:29:20.938" v="353"/>
          <ac:spMkLst>
            <pc:docMk/>
            <pc:sldMk cId="28120962" sldId="283"/>
            <ac:spMk id="4" creationId="{F673E7E9-AB18-2E93-ED95-7DA4498855F4}"/>
          </ac:spMkLst>
        </pc:spChg>
        <pc:spChg chg="add mod">
          <ac:chgData name="이 호진" userId="e7b51f9e24c37788" providerId="LiveId" clId="{A2EA17A7-77D9-4BE7-A9FC-F9DEB2F2D606}" dt="2022-05-14T11:29:20.938" v="353"/>
          <ac:spMkLst>
            <pc:docMk/>
            <pc:sldMk cId="28120962" sldId="283"/>
            <ac:spMk id="5" creationId="{AF9389A3-3049-8CC1-90CD-DA26934AEABD}"/>
          </ac:spMkLst>
        </pc:spChg>
        <pc:spChg chg="add mod">
          <ac:chgData name="이 호진" userId="e7b51f9e24c37788" providerId="LiveId" clId="{A2EA17A7-77D9-4BE7-A9FC-F9DEB2F2D606}" dt="2022-05-14T11:29:20.938" v="353"/>
          <ac:spMkLst>
            <pc:docMk/>
            <pc:sldMk cId="28120962" sldId="283"/>
            <ac:spMk id="6" creationId="{61465452-34AF-9B78-3C3A-4AFBFDEA42E2}"/>
          </ac:spMkLst>
        </pc:spChg>
        <pc:spChg chg="add mod">
          <ac:chgData name="이 호진" userId="e7b51f9e24c37788" providerId="LiveId" clId="{A2EA17A7-77D9-4BE7-A9FC-F9DEB2F2D606}" dt="2022-05-14T11:29:20.938" v="353"/>
          <ac:spMkLst>
            <pc:docMk/>
            <pc:sldMk cId="28120962" sldId="283"/>
            <ac:spMk id="7" creationId="{2F185843-AC66-A21C-E7D7-FC0FEA2A9139}"/>
          </ac:spMkLst>
        </pc:spChg>
        <pc:spChg chg="add mod">
          <ac:chgData name="이 호진" userId="e7b51f9e24c37788" providerId="LiveId" clId="{A2EA17A7-77D9-4BE7-A9FC-F9DEB2F2D606}" dt="2022-05-14T11:31:38.596" v="626" actId="1076"/>
          <ac:spMkLst>
            <pc:docMk/>
            <pc:sldMk cId="28120962" sldId="283"/>
            <ac:spMk id="10" creationId="{6143FBC8-C57B-3C53-879A-C510576C9EB3}"/>
          </ac:spMkLst>
        </pc:spChg>
        <pc:picChg chg="del mod">
          <ac:chgData name="이 호진" userId="e7b51f9e24c37788" providerId="LiveId" clId="{A2EA17A7-77D9-4BE7-A9FC-F9DEB2F2D606}" dt="2022-05-14T11:31:10.436" v="615" actId="478"/>
          <ac:picMkLst>
            <pc:docMk/>
            <pc:sldMk cId="28120962" sldId="283"/>
            <ac:picMk id="3" creationId="{287B6CE3-14E1-44D8-BEDD-916B37832DD0}"/>
          </ac:picMkLst>
        </pc:picChg>
        <pc:picChg chg="add mod">
          <ac:chgData name="이 호진" userId="e7b51f9e24c37788" providerId="LiveId" clId="{A2EA17A7-77D9-4BE7-A9FC-F9DEB2F2D606}" dt="2022-05-14T11:31:36.718" v="625" actId="14100"/>
          <ac:picMkLst>
            <pc:docMk/>
            <pc:sldMk cId="28120962" sldId="283"/>
            <ac:picMk id="9" creationId="{10F790F1-E84F-25AD-6DE0-3143B6397824}"/>
          </ac:picMkLst>
        </pc:picChg>
      </pc:sldChg>
      <pc:sldChg chg="add del">
        <pc:chgData name="이 호진" userId="e7b51f9e24c37788" providerId="LiveId" clId="{A2EA17A7-77D9-4BE7-A9FC-F9DEB2F2D606}" dt="2022-05-14T11:45:46.355" v="1700" actId="2696"/>
        <pc:sldMkLst>
          <pc:docMk/>
          <pc:sldMk cId="307710597" sldId="284"/>
        </pc:sldMkLst>
      </pc:sldChg>
      <pc:sldChg chg="add del">
        <pc:chgData name="이 호진" userId="e7b51f9e24c37788" providerId="LiveId" clId="{A2EA17A7-77D9-4BE7-A9FC-F9DEB2F2D606}" dt="2022-05-14T11:45:46.355" v="1700" actId="2696"/>
        <pc:sldMkLst>
          <pc:docMk/>
          <pc:sldMk cId="3035334647" sldId="285"/>
        </pc:sldMkLst>
      </pc:sldChg>
      <pc:sldChg chg="add del">
        <pc:chgData name="이 호진" userId="e7b51f9e24c37788" providerId="LiveId" clId="{A2EA17A7-77D9-4BE7-A9FC-F9DEB2F2D606}" dt="2022-05-14T11:45:46.355" v="1700" actId="2696"/>
        <pc:sldMkLst>
          <pc:docMk/>
          <pc:sldMk cId="4174211024" sldId="287"/>
        </pc:sldMkLst>
      </pc:sldChg>
      <pc:sldChg chg="add del">
        <pc:chgData name="이 호진" userId="e7b51f9e24c37788" providerId="LiveId" clId="{A2EA17A7-77D9-4BE7-A9FC-F9DEB2F2D606}" dt="2022-05-14T11:45:46.355" v="1700" actId="2696"/>
        <pc:sldMkLst>
          <pc:docMk/>
          <pc:sldMk cId="2769638721" sldId="288"/>
        </pc:sldMkLst>
      </pc:sldChg>
      <pc:sldChg chg="add del">
        <pc:chgData name="이 호진" userId="e7b51f9e24c37788" providerId="LiveId" clId="{A2EA17A7-77D9-4BE7-A9FC-F9DEB2F2D606}" dt="2022-05-14T11:45:46.355" v="1700" actId="2696"/>
        <pc:sldMkLst>
          <pc:docMk/>
          <pc:sldMk cId="2676084922" sldId="289"/>
        </pc:sldMkLst>
      </pc:sldChg>
      <pc:sldChg chg="addSp delSp modSp add mod">
        <pc:chgData name="이 호진" userId="e7b51f9e24c37788" providerId="LiveId" clId="{A2EA17A7-77D9-4BE7-A9FC-F9DEB2F2D606}" dt="2022-05-14T11:37:19.094" v="788" actId="1076"/>
        <pc:sldMkLst>
          <pc:docMk/>
          <pc:sldMk cId="3055366238" sldId="290"/>
        </pc:sldMkLst>
        <pc:spChg chg="add mod">
          <ac:chgData name="이 호진" userId="e7b51f9e24c37788" providerId="LiveId" clId="{A2EA17A7-77D9-4BE7-A9FC-F9DEB2F2D606}" dt="2022-05-14T11:34:49.584" v="642"/>
          <ac:spMkLst>
            <pc:docMk/>
            <pc:sldMk cId="3055366238" sldId="290"/>
            <ac:spMk id="4" creationId="{27A2B645-DDCC-823B-5867-8921E0B109BE}"/>
          </ac:spMkLst>
        </pc:spChg>
        <pc:spChg chg="add mod">
          <ac:chgData name="이 호진" userId="e7b51f9e24c37788" providerId="LiveId" clId="{A2EA17A7-77D9-4BE7-A9FC-F9DEB2F2D606}" dt="2022-05-14T11:34:49.584" v="642"/>
          <ac:spMkLst>
            <pc:docMk/>
            <pc:sldMk cId="3055366238" sldId="290"/>
            <ac:spMk id="5" creationId="{58CF22F7-C224-6FC7-554E-0026278DD2FF}"/>
          </ac:spMkLst>
        </pc:spChg>
        <pc:spChg chg="add mod">
          <ac:chgData name="이 호진" userId="e7b51f9e24c37788" providerId="LiveId" clId="{A2EA17A7-77D9-4BE7-A9FC-F9DEB2F2D606}" dt="2022-05-14T11:34:49.584" v="642"/>
          <ac:spMkLst>
            <pc:docMk/>
            <pc:sldMk cId="3055366238" sldId="290"/>
            <ac:spMk id="6" creationId="{CFB554CD-A941-A895-8ACA-8D0BD7137D2D}"/>
          </ac:spMkLst>
        </pc:spChg>
        <pc:spChg chg="add mod">
          <ac:chgData name="이 호진" userId="e7b51f9e24c37788" providerId="LiveId" clId="{A2EA17A7-77D9-4BE7-A9FC-F9DEB2F2D606}" dt="2022-05-14T11:34:49.584" v="642"/>
          <ac:spMkLst>
            <pc:docMk/>
            <pc:sldMk cId="3055366238" sldId="290"/>
            <ac:spMk id="7" creationId="{24EE6A54-79F8-2B35-6B71-AE380599DFA2}"/>
          </ac:spMkLst>
        </pc:spChg>
        <pc:spChg chg="add mod">
          <ac:chgData name="이 호진" userId="e7b51f9e24c37788" providerId="LiveId" clId="{A2EA17A7-77D9-4BE7-A9FC-F9DEB2F2D606}" dt="2022-05-14T11:36:31.637" v="663" actId="6549"/>
          <ac:spMkLst>
            <pc:docMk/>
            <pc:sldMk cId="3055366238" sldId="290"/>
            <ac:spMk id="9" creationId="{FA1D52EA-EA95-D7F5-D014-A53A626162AF}"/>
          </ac:spMkLst>
        </pc:spChg>
        <pc:spChg chg="add mod">
          <ac:chgData name="이 호진" userId="e7b51f9e24c37788" providerId="LiveId" clId="{A2EA17A7-77D9-4BE7-A9FC-F9DEB2F2D606}" dt="2022-05-14T11:37:19.094" v="788" actId="1076"/>
          <ac:spMkLst>
            <pc:docMk/>
            <pc:sldMk cId="3055366238" sldId="290"/>
            <ac:spMk id="10" creationId="{0DF228FE-0FA3-5EBA-1437-9BEF88616390}"/>
          </ac:spMkLst>
        </pc:spChg>
        <pc:picChg chg="del">
          <ac:chgData name="이 호진" userId="e7b51f9e24c37788" providerId="LiveId" clId="{A2EA17A7-77D9-4BE7-A9FC-F9DEB2F2D606}" dt="2022-05-14T11:34:40.585" v="641" actId="478"/>
          <ac:picMkLst>
            <pc:docMk/>
            <pc:sldMk cId="3055366238" sldId="290"/>
            <ac:picMk id="3" creationId="{B55D9CCD-D573-459B-8B1A-7AD386900C9D}"/>
          </ac:picMkLst>
        </pc:picChg>
        <pc:picChg chg="add mod">
          <ac:chgData name="이 호진" userId="e7b51f9e24c37788" providerId="LiveId" clId="{A2EA17A7-77D9-4BE7-A9FC-F9DEB2F2D606}" dt="2022-05-14T11:36:23.550" v="649" actId="1076"/>
          <ac:picMkLst>
            <pc:docMk/>
            <pc:sldMk cId="3055366238" sldId="290"/>
            <ac:picMk id="8" creationId="{CDAAC3F9-8DFD-1B56-19B0-0A41B5223AB6}"/>
          </ac:picMkLst>
        </pc:picChg>
      </pc:sldChg>
      <pc:sldChg chg="addSp delSp modSp add del mod ord">
        <pc:chgData name="이 호진" userId="e7b51f9e24c37788" providerId="LiveId" clId="{A2EA17A7-77D9-4BE7-A9FC-F9DEB2F2D606}" dt="2022-05-14T11:45:46.355" v="1700" actId="2696"/>
        <pc:sldMkLst>
          <pc:docMk/>
          <pc:sldMk cId="858664210" sldId="291"/>
        </pc:sldMkLst>
        <pc:spChg chg="add del mod">
          <ac:chgData name="이 호진" userId="e7b51f9e24c37788" providerId="LiveId" clId="{A2EA17A7-77D9-4BE7-A9FC-F9DEB2F2D606}" dt="2022-05-14T11:38:42.960" v="969" actId="21"/>
          <ac:spMkLst>
            <pc:docMk/>
            <pc:sldMk cId="858664210" sldId="291"/>
            <ac:spMk id="2" creationId="{D37E1C71-5839-27B7-3824-6F2C5EF1A6F3}"/>
          </ac:spMkLst>
        </pc:spChg>
        <pc:picChg chg="del">
          <ac:chgData name="이 호진" userId="e7b51f9e24c37788" providerId="LiveId" clId="{A2EA17A7-77D9-4BE7-A9FC-F9DEB2F2D606}" dt="2022-05-14T11:38:56.793" v="976" actId="478"/>
          <ac:picMkLst>
            <pc:docMk/>
            <pc:sldMk cId="858664210" sldId="291"/>
            <ac:picMk id="3" creationId="{C0E16927-2C59-4879-8FCC-5F253C54FA11}"/>
          </ac:picMkLst>
        </pc:picChg>
      </pc:sldChg>
      <pc:sldChg chg="addSp delSp modSp add del mod ord">
        <pc:chgData name="이 호진" userId="e7b51f9e24c37788" providerId="LiveId" clId="{A2EA17A7-77D9-4BE7-A9FC-F9DEB2F2D606}" dt="2022-05-14T11:40:52.183" v="1211" actId="47"/>
        <pc:sldMkLst>
          <pc:docMk/>
          <pc:sldMk cId="3063307677" sldId="292"/>
        </pc:sldMkLst>
        <pc:spChg chg="add del mod">
          <ac:chgData name="이 호진" userId="e7b51f9e24c37788" providerId="LiveId" clId="{A2EA17A7-77D9-4BE7-A9FC-F9DEB2F2D606}" dt="2022-05-14T11:40:34.410" v="1204" actId="21"/>
          <ac:spMkLst>
            <pc:docMk/>
            <pc:sldMk cId="3063307677" sldId="292"/>
            <ac:spMk id="2" creationId="{BE1201D4-4C1E-9A1F-AD32-CAA415C5AB09}"/>
          </ac:spMkLst>
        </pc:spChg>
      </pc:sldChg>
      <pc:sldChg chg="addSp delSp modSp add del mod ord">
        <pc:chgData name="이 호진" userId="e7b51f9e24c37788" providerId="LiveId" clId="{A2EA17A7-77D9-4BE7-A9FC-F9DEB2F2D606}" dt="2022-05-14T11:42:08.572" v="1373" actId="47"/>
        <pc:sldMkLst>
          <pc:docMk/>
          <pc:sldMk cId="1530181595" sldId="293"/>
        </pc:sldMkLst>
        <pc:spChg chg="add del mod">
          <ac:chgData name="이 호진" userId="e7b51f9e24c37788" providerId="LiveId" clId="{A2EA17A7-77D9-4BE7-A9FC-F9DEB2F2D606}" dt="2022-05-14T11:41:58.680" v="1368" actId="21"/>
          <ac:spMkLst>
            <pc:docMk/>
            <pc:sldMk cId="1530181595" sldId="293"/>
            <ac:spMk id="2" creationId="{3D2FA7E8-E984-CD02-E19C-586AD71BE5C4}"/>
          </ac:spMkLst>
        </pc:spChg>
        <pc:picChg chg="del">
          <ac:chgData name="이 호진" userId="e7b51f9e24c37788" providerId="LiveId" clId="{A2EA17A7-77D9-4BE7-A9FC-F9DEB2F2D606}" dt="2022-05-14T11:41:55.889" v="1367" actId="478"/>
          <ac:picMkLst>
            <pc:docMk/>
            <pc:sldMk cId="1530181595" sldId="293"/>
            <ac:picMk id="3" creationId="{DC9BB0F8-4873-4E57-BB8D-F3837F5D3D19}"/>
          </ac:picMkLst>
        </pc:picChg>
      </pc:sldChg>
      <pc:sldChg chg="addSp delSp modSp add del mod ord">
        <pc:chgData name="이 호진" userId="e7b51f9e24c37788" providerId="LiveId" clId="{A2EA17A7-77D9-4BE7-A9FC-F9DEB2F2D606}" dt="2022-05-14T11:44:33.613" v="1684" actId="47"/>
        <pc:sldMkLst>
          <pc:docMk/>
          <pc:sldMk cId="299381601" sldId="294"/>
        </pc:sldMkLst>
        <pc:spChg chg="add del mod">
          <ac:chgData name="이 호진" userId="e7b51f9e24c37788" providerId="LiveId" clId="{A2EA17A7-77D9-4BE7-A9FC-F9DEB2F2D606}" dt="2022-05-14T11:44:05.476" v="1669" actId="21"/>
          <ac:spMkLst>
            <pc:docMk/>
            <pc:sldMk cId="299381601" sldId="294"/>
            <ac:spMk id="2" creationId="{40F0C1E2-657C-5D49-C1A5-6A3F287A2586}"/>
          </ac:spMkLst>
        </pc:spChg>
      </pc:sldChg>
      <pc:sldChg chg="add del ord">
        <pc:chgData name="이 호진" userId="e7b51f9e24c37788" providerId="LiveId" clId="{A2EA17A7-77D9-4BE7-A9FC-F9DEB2F2D606}" dt="2022-05-14T11:45:05.306" v="1699" actId="47"/>
        <pc:sldMkLst>
          <pc:docMk/>
          <pc:sldMk cId="581182767" sldId="295"/>
        </pc:sldMkLst>
      </pc:sldChg>
      <pc:sldChg chg="addSp delSp modSp add del mod">
        <pc:chgData name="이 호진" userId="e7b51f9e24c37788" providerId="LiveId" clId="{A2EA17A7-77D9-4BE7-A9FC-F9DEB2F2D606}" dt="2022-05-14T11:45:46.355" v="1700" actId="2696"/>
        <pc:sldMkLst>
          <pc:docMk/>
          <pc:sldMk cId="264459554" sldId="296"/>
        </pc:sldMkLst>
        <pc:spChg chg="add del mod">
          <ac:chgData name="이 호진" userId="e7b51f9e24c37788" providerId="LiveId" clId="{A2EA17A7-77D9-4BE7-A9FC-F9DEB2F2D606}" dt="2022-05-14T11:37:14.281" v="786" actId="21"/>
          <ac:spMkLst>
            <pc:docMk/>
            <pc:sldMk cId="264459554" sldId="296"/>
            <ac:spMk id="2" creationId="{4D064B63-4A7A-9643-34C7-8E06CC678B96}"/>
          </ac:spMkLst>
        </pc:spChg>
        <pc:picChg chg="del mod">
          <ac:chgData name="이 호진" userId="e7b51f9e24c37788" providerId="LiveId" clId="{A2EA17A7-77D9-4BE7-A9FC-F9DEB2F2D606}" dt="2022-05-14T11:37:09.575" v="784" actId="478"/>
          <ac:picMkLst>
            <pc:docMk/>
            <pc:sldMk cId="264459554" sldId="296"/>
            <ac:picMk id="3" creationId="{B55D9CCD-D573-459B-8B1A-7AD386900C9D}"/>
          </ac:picMkLst>
        </pc:picChg>
        <pc:picChg chg="add del mod">
          <ac:chgData name="이 호진" userId="e7b51f9e24c37788" providerId="LiveId" clId="{A2EA17A7-77D9-4BE7-A9FC-F9DEB2F2D606}" dt="2022-05-14T11:36:18.207" v="646" actId="21"/>
          <ac:picMkLst>
            <pc:docMk/>
            <pc:sldMk cId="264459554" sldId="296"/>
            <ac:picMk id="2050" creationId="{36DB5F4A-FE21-A35F-CC8B-0E5703A4DC8A}"/>
          </ac:picMkLst>
        </pc:picChg>
      </pc:sldChg>
      <pc:sldChg chg="addSp modSp add mod">
        <pc:chgData name="이 호진" userId="e7b51f9e24c37788" providerId="LiveId" clId="{A2EA17A7-77D9-4BE7-A9FC-F9DEB2F2D606}" dt="2022-05-14T11:38:54.403" v="975" actId="1076"/>
        <pc:sldMkLst>
          <pc:docMk/>
          <pc:sldMk cId="2052011972" sldId="297"/>
        </pc:sldMkLst>
        <pc:spChg chg="add mod">
          <ac:chgData name="이 호진" userId="e7b51f9e24c37788" providerId="LiveId" clId="{A2EA17A7-77D9-4BE7-A9FC-F9DEB2F2D606}" dt="2022-05-14T11:37:43.952" v="814" actId="6549"/>
          <ac:spMkLst>
            <pc:docMk/>
            <pc:sldMk cId="2052011972" sldId="297"/>
            <ac:spMk id="8" creationId="{F307A3A7-6BE1-A2D2-3722-3C48CA3D85FE}"/>
          </ac:spMkLst>
        </pc:spChg>
        <pc:spChg chg="add mod">
          <ac:chgData name="이 호진" userId="e7b51f9e24c37788" providerId="LiveId" clId="{A2EA17A7-77D9-4BE7-A9FC-F9DEB2F2D606}" dt="2022-05-14T11:38:53.032" v="974" actId="1076"/>
          <ac:spMkLst>
            <pc:docMk/>
            <pc:sldMk cId="2052011972" sldId="297"/>
            <ac:spMk id="9" creationId="{A54A25E3-723A-F640-4188-389F7395E705}"/>
          </ac:spMkLst>
        </pc:spChg>
        <pc:picChg chg="add mod">
          <ac:chgData name="이 호진" userId="e7b51f9e24c37788" providerId="LiveId" clId="{A2EA17A7-77D9-4BE7-A9FC-F9DEB2F2D606}" dt="2022-05-14T11:38:54.403" v="975" actId="1076"/>
          <ac:picMkLst>
            <pc:docMk/>
            <pc:sldMk cId="2052011972" sldId="297"/>
            <ac:picMk id="3" creationId="{0BDEE348-7EBE-0071-8EFF-4554F77352EB}"/>
          </ac:picMkLst>
        </pc:picChg>
      </pc:sldChg>
      <pc:sldChg chg="addSp modSp add mod">
        <pc:chgData name="이 호진" userId="e7b51f9e24c37788" providerId="LiveId" clId="{A2EA17A7-77D9-4BE7-A9FC-F9DEB2F2D606}" dt="2022-05-14T11:40:49.595" v="1210" actId="1076"/>
        <pc:sldMkLst>
          <pc:docMk/>
          <pc:sldMk cId="3798981804" sldId="298"/>
        </pc:sldMkLst>
        <pc:spChg chg="add mod">
          <ac:chgData name="이 호진" userId="e7b51f9e24c37788" providerId="LiveId" clId="{A2EA17A7-77D9-4BE7-A9FC-F9DEB2F2D606}" dt="2022-05-14T11:39:37.727" v="1006" actId="6549"/>
          <ac:spMkLst>
            <pc:docMk/>
            <pc:sldMk cId="3798981804" sldId="298"/>
            <ac:spMk id="8" creationId="{1F2D409F-CD55-37B6-78DF-9CD37FFB3E0C}"/>
          </ac:spMkLst>
        </pc:spChg>
        <pc:spChg chg="add mod">
          <ac:chgData name="이 호진" userId="e7b51f9e24c37788" providerId="LiveId" clId="{A2EA17A7-77D9-4BE7-A9FC-F9DEB2F2D606}" dt="2022-05-14T11:40:48.088" v="1209" actId="1076"/>
          <ac:spMkLst>
            <pc:docMk/>
            <pc:sldMk cId="3798981804" sldId="298"/>
            <ac:spMk id="9" creationId="{39CD98FB-437B-0645-1585-776815292006}"/>
          </ac:spMkLst>
        </pc:spChg>
        <pc:picChg chg="add mod">
          <ac:chgData name="이 호진" userId="e7b51f9e24c37788" providerId="LiveId" clId="{A2EA17A7-77D9-4BE7-A9FC-F9DEB2F2D606}" dt="2022-05-14T11:40:49.595" v="1210" actId="1076"/>
          <ac:picMkLst>
            <pc:docMk/>
            <pc:sldMk cId="3798981804" sldId="298"/>
            <ac:picMk id="3" creationId="{4E0CC3D1-3036-62DB-4B87-4E4744603561}"/>
          </ac:picMkLst>
        </pc:picChg>
      </pc:sldChg>
      <pc:sldChg chg="addSp modSp add mod">
        <pc:chgData name="이 호진" userId="e7b51f9e24c37788" providerId="LiveId" clId="{A2EA17A7-77D9-4BE7-A9FC-F9DEB2F2D606}" dt="2022-05-14T11:42:06.995" v="1372" actId="1076"/>
        <pc:sldMkLst>
          <pc:docMk/>
          <pc:sldMk cId="477170128" sldId="299"/>
        </pc:sldMkLst>
        <pc:spChg chg="add mod">
          <ac:chgData name="이 호진" userId="e7b51f9e24c37788" providerId="LiveId" clId="{A2EA17A7-77D9-4BE7-A9FC-F9DEB2F2D606}" dt="2022-05-14T11:41:02.627" v="1221" actId="6549"/>
          <ac:spMkLst>
            <pc:docMk/>
            <pc:sldMk cId="477170128" sldId="299"/>
            <ac:spMk id="8" creationId="{F59C9B70-E419-F740-84B8-2D3D1F89EACE}"/>
          </ac:spMkLst>
        </pc:spChg>
        <pc:spChg chg="add mod">
          <ac:chgData name="이 호진" userId="e7b51f9e24c37788" providerId="LiveId" clId="{A2EA17A7-77D9-4BE7-A9FC-F9DEB2F2D606}" dt="2022-05-14T11:42:04.945" v="1371" actId="255"/>
          <ac:spMkLst>
            <pc:docMk/>
            <pc:sldMk cId="477170128" sldId="299"/>
            <ac:spMk id="9" creationId="{424A7F9D-DD4D-EB7B-1A71-168717088F74}"/>
          </ac:spMkLst>
        </pc:spChg>
        <pc:picChg chg="add mod">
          <ac:chgData name="이 호진" userId="e7b51f9e24c37788" providerId="LiveId" clId="{A2EA17A7-77D9-4BE7-A9FC-F9DEB2F2D606}" dt="2022-05-14T11:42:06.995" v="1372" actId="1076"/>
          <ac:picMkLst>
            <pc:docMk/>
            <pc:sldMk cId="477170128" sldId="299"/>
            <ac:picMk id="3" creationId="{AE3FF785-A8AE-E8D1-B525-926345873F61}"/>
          </ac:picMkLst>
        </pc:picChg>
      </pc:sldChg>
      <pc:sldChg chg="addSp modSp add mod ord">
        <pc:chgData name="이 호진" userId="e7b51f9e24c37788" providerId="LiveId" clId="{A2EA17A7-77D9-4BE7-A9FC-F9DEB2F2D606}" dt="2022-05-14T11:44:30.886" v="1683" actId="1076"/>
        <pc:sldMkLst>
          <pc:docMk/>
          <pc:sldMk cId="241892027" sldId="300"/>
        </pc:sldMkLst>
        <pc:spChg chg="add mod">
          <ac:chgData name="이 호진" userId="e7b51f9e24c37788" providerId="LiveId" clId="{A2EA17A7-77D9-4BE7-A9FC-F9DEB2F2D606}" dt="2022-05-14T11:42:32.219" v="1408" actId="14100"/>
          <ac:spMkLst>
            <pc:docMk/>
            <pc:sldMk cId="241892027" sldId="300"/>
            <ac:spMk id="8" creationId="{3B1A9427-7683-C7E3-9598-28262DC8F544}"/>
          </ac:spMkLst>
        </pc:spChg>
        <pc:spChg chg="add mod">
          <ac:chgData name="이 호진" userId="e7b51f9e24c37788" providerId="LiveId" clId="{A2EA17A7-77D9-4BE7-A9FC-F9DEB2F2D606}" dt="2022-05-14T11:44:28.146" v="1681" actId="14100"/>
          <ac:spMkLst>
            <pc:docMk/>
            <pc:sldMk cId="241892027" sldId="300"/>
            <ac:spMk id="11" creationId="{65CA81CC-B6C7-C2DD-5B2C-054BAF8773E1}"/>
          </ac:spMkLst>
        </pc:spChg>
        <pc:picChg chg="add mod">
          <ac:chgData name="이 호진" userId="e7b51f9e24c37788" providerId="LiveId" clId="{A2EA17A7-77D9-4BE7-A9FC-F9DEB2F2D606}" dt="2022-05-14T11:44:29.366" v="1682" actId="1076"/>
          <ac:picMkLst>
            <pc:docMk/>
            <pc:sldMk cId="241892027" sldId="300"/>
            <ac:picMk id="3" creationId="{4040A0CB-DC6A-0DE1-E58A-691947019958}"/>
          </ac:picMkLst>
        </pc:picChg>
        <pc:picChg chg="add mod">
          <ac:chgData name="이 호진" userId="e7b51f9e24c37788" providerId="LiveId" clId="{A2EA17A7-77D9-4BE7-A9FC-F9DEB2F2D606}" dt="2022-05-14T11:44:30.886" v="1683" actId="1076"/>
          <ac:picMkLst>
            <pc:docMk/>
            <pc:sldMk cId="241892027" sldId="300"/>
            <ac:picMk id="10" creationId="{9CE98E56-4A04-FFBE-58A4-83178A96421E}"/>
          </ac:picMkLst>
        </pc:picChg>
      </pc:sldChg>
      <pc:sldChg chg="addSp modSp add mod">
        <pc:chgData name="이 호진" userId="e7b51f9e24c37788" providerId="LiveId" clId="{A2EA17A7-77D9-4BE7-A9FC-F9DEB2F2D606}" dt="2022-05-14T11:45:02.419" v="1698" actId="1076"/>
        <pc:sldMkLst>
          <pc:docMk/>
          <pc:sldMk cId="4012540803" sldId="301"/>
        </pc:sldMkLst>
        <pc:spChg chg="add mod">
          <ac:chgData name="이 호진" userId="e7b51f9e24c37788" providerId="LiveId" clId="{A2EA17A7-77D9-4BE7-A9FC-F9DEB2F2D606}" dt="2022-05-14T11:44:47.995" v="1695"/>
          <ac:spMkLst>
            <pc:docMk/>
            <pc:sldMk cId="4012540803" sldId="301"/>
            <ac:spMk id="8" creationId="{4A5B4627-3EFA-E9C1-C679-DD2C04DA29D6}"/>
          </ac:spMkLst>
        </pc:spChg>
        <pc:picChg chg="add mod">
          <ac:chgData name="이 호진" userId="e7b51f9e24c37788" providerId="LiveId" clId="{A2EA17A7-77D9-4BE7-A9FC-F9DEB2F2D606}" dt="2022-05-14T11:45:02.419" v="1698" actId="1076"/>
          <ac:picMkLst>
            <pc:docMk/>
            <pc:sldMk cId="4012540803" sldId="301"/>
            <ac:picMk id="3" creationId="{0F2D35D6-0F5A-EECD-EC6A-D1A7BDCA14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입력 포트를 통하여 다양한 </a:t>
            </a:r>
            <a:r>
              <a:rPr lang="ko-KR" altLang="en-US" dirty="0" err="1"/>
              <a:t>센서값을</a:t>
            </a:r>
            <a:r>
              <a:rPr lang="ko-KR" altLang="en-US" dirty="0"/>
              <a:t> 읽어 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3E7E9-AB18-2E93-ED95-7DA4498855F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9389A3-3049-8CC1-90CD-DA26934AEAB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65452-34AF-9B78-3C3A-4AFBFDEA42E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85843-AC66-A21C-E7D7-FC0FEA2A913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C9077-3224-BFC5-CFF0-B97D0699405E}"/>
              </a:ext>
            </a:extLst>
          </p:cNvPr>
          <p:cNvSpPr txBox="1"/>
          <p:nvPr/>
        </p:nvSpPr>
        <p:spPr>
          <a:xfrm>
            <a:off x="463921" y="843572"/>
            <a:ext cx="606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</a:t>
            </a:r>
            <a:r>
              <a:rPr lang="en-US" altLang="ko-KR" sz="3600" dirty="0"/>
              <a:t>(Sensor)</a:t>
            </a:r>
            <a:r>
              <a:rPr lang="ko-KR" altLang="en-US" sz="3600" dirty="0"/>
              <a:t>란 무엇인가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F790F1-E84F-25AD-6DE0-3143B639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6" y="1714501"/>
            <a:ext cx="5741587" cy="1814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43FBC8-C57B-3C53-879A-C510576C9EB3}"/>
              </a:ext>
            </a:extLst>
          </p:cNvPr>
          <p:cNvSpPr txBox="1"/>
          <p:nvPr/>
        </p:nvSpPr>
        <p:spPr>
          <a:xfrm>
            <a:off x="668256" y="3667498"/>
            <a:ext cx="593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센서마다 측정된 값을 출력하는 방법이 다릅니다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센서를 </a:t>
            </a:r>
            <a:r>
              <a:rPr lang="ko-KR" altLang="en-US" sz="1400" dirty="0" err="1"/>
              <a:t>사용할때는</a:t>
            </a:r>
            <a:r>
              <a:rPr lang="ko-KR" altLang="en-US" sz="1400" dirty="0"/>
              <a:t> 사양</a:t>
            </a:r>
            <a:r>
              <a:rPr lang="en-US" altLang="ko-KR" sz="1400" dirty="0"/>
              <a:t>(specifications)</a:t>
            </a:r>
            <a:r>
              <a:rPr lang="ko-KR" altLang="en-US" sz="1400" dirty="0"/>
              <a:t>을 확인하고 쓰는 것이 좋습니다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152EE-6A2D-B5B4-D636-92F728E220BB}"/>
              </a:ext>
            </a:extLst>
          </p:cNvPr>
          <p:cNvSpPr txBox="1"/>
          <p:nvPr/>
        </p:nvSpPr>
        <p:spPr>
          <a:xfrm>
            <a:off x="2783542" y="985921"/>
            <a:ext cx="613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아두이노에서</a:t>
            </a:r>
            <a:r>
              <a:rPr lang="ko-KR" altLang="en-US" sz="1400" dirty="0"/>
              <a:t> 입력 포트가 유용한 점은 별도의 회로 구성 없이도 변화하는 아날로그 값을 읽어 올 수 있다는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C2BF3-75A9-F5C2-32A0-F4BB916F35E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7BB9C5-0770-097F-AC3E-89119992111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03908-A473-0743-ECC3-454CF326563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2C2B-B6E4-752F-154D-ECEDE6C3074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9CCDB-CB0C-5A0A-3D13-095FF201BA50}"/>
              </a:ext>
            </a:extLst>
          </p:cNvPr>
          <p:cNvSpPr txBox="1"/>
          <p:nvPr/>
        </p:nvSpPr>
        <p:spPr>
          <a:xfrm>
            <a:off x="349624" y="934572"/>
            <a:ext cx="270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센서입력</a:t>
            </a:r>
            <a:endParaRPr lang="ko-KR" altLang="en-US" sz="3600" dirty="0"/>
          </a:p>
        </p:txBody>
      </p:sp>
      <p:pic>
        <p:nvPicPr>
          <p:cNvPr id="1026" name="Picture 2" descr="Ch-4: Analog to Digital Converter Module of ATmega328P MCU - Education and  Teaching - Arduino Forum">
            <a:extLst>
              <a:ext uri="{FF2B5EF4-FFF2-40B4-BE49-F238E27FC236}">
                <a16:creationId xmlns:a16="http://schemas.microsoft.com/office/drawing/2014/main" id="{FD113AAA-3A72-D6EE-2DD9-D8904F21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4" y="1632252"/>
            <a:ext cx="47148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2B645-DDCC-823B-5867-8921E0B109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F22F7-C224-6FC7-554E-0026278DD2F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554CD-A941-A895-8ACA-8D0BD7137D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6A54-79F8-2B35-6B71-AE380599DF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8" name="Picture 2" descr="16 개/몫 종류의 센서 라즈베리 파이 3 라즈베리 파이 2 모델 B - Buy 라스베리 파이 센서,라즈베리 파이 3 센서,라즈베리  파이 키트 센서 Product on Alibaba.com">
            <a:extLst>
              <a:ext uri="{FF2B5EF4-FFF2-40B4-BE49-F238E27FC236}">
                <a16:creationId xmlns:a16="http://schemas.microsoft.com/office/drawing/2014/main" id="{CDAAC3F9-8DFD-1B56-19B0-0A41B522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1" y="1836501"/>
            <a:ext cx="3991255" cy="303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D52EA-EA95-D7F5-D014-A53A626162AF}"/>
              </a:ext>
            </a:extLst>
          </p:cNvPr>
          <p:cNvSpPr txBox="1"/>
          <p:nvPr/>
        </p:nvSpPr>
        <p:spPr>
          <a:xfrm>
            <a:off x="349624" y="934572"/>
            <a:ext cx="270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228FE-0FA3-5EBA-1437-9BEF88616390}"/>
              </a:ext>
            </a:extLst>
          </p:cNvPr>
          <p:cNvSpPr txBox="1"/>
          <p:nvPr/>
        </p:nvSpPr>
        <p:spPr>
          <a:xfrm>
            <a:off x="5022477" y="1680882"/>
            <a:ext cx="2669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가변저항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빛 센서</a:t>
            </a:r>
            <a:r>
              <a:rPr lang="en-US" altLang="ko-KR" dirty="0"/>
              <a:t>(</a:t>
            </a:r>
            <a:r>
              <a:rPr lang="ko-KR" altLang="en-US" dirty="0" err="1"/>
              <a:t>포토레지스터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온도센서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초음파센서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그외</a:t>
            </a:r>
            <a:r>
              <a:rPr lang="ko-KR" altLang="en-US" dirty="0"/>
              <a:t> 다양한 센서들</a:t>
            </a:r>
          </a:p>
        </p:txBody>
      </p:sp>
    </p:spTree>
    <p:extLst>
      <p:ext uri="{BB962C8B-B14F-4D97-AF65-F5344CB8AC3E}">
        <p14:creationId xmlns:p14="http://schemas.microsoft.com/office/powerpoint/2010/main" val="30553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2B645-DDCC-823B-5867-8921E0B109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F22F7-C224-6FC7-554E-0026278DD2F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554CD-A941-A895-8ACA-8D0BD7137D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6A54-79F8-2B35-6B71-AE380599DF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7A3A7-6BE1-A2D2-3722-3C48CA3D85FE}"/>
              </a:ext>
            </a:extLst>
          </p:cNvPr>
          <p:cNvSpPr txBox="1"/>
          <p:nvPr/>
        </p:nvSpPr>
        <p:spPr>
          <a:xfrm>
            <a:off x="349624" y="934572"/>
            <a:ext cx="270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가변저항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EE348-7EBE-0071-8EFF-4554F773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51" y="1690407"/>
            <a:ext cx="6185367" cy="3054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A25E3-723A-F640-4188-389F7395E705}"/>
              </a:ext>
            </a:extLst>
          </p:cNvPr>
          <p:cNvSpPr txBox="1"/>
          <p:nvPr/>
        </p:nvSpPr>
        <p:spPr>
          <a:xfrm>
            <a:off x="2830605" y="915267"/>
            <a:ext cx="495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물리적</a:t>
            </a:r>
            <a:r>
              <a:rPr lang="en-US" altLang="ko-KR" sz="1400" dirty="0"/>
              <a:t>/</a:t>
            </a:r>
            <a:r>
              <a:rPr lang="ko-KR" altLang="en-US" sz="1400" dirty="0"/>
              <a:t>전자적 접점을 이용하여 전압치를 유동적으로 분기하는 가변 전압 분할 장치입니다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201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2B645-DDCC-823B-5867-8921E0B109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F22F7-C224-6FC7-554E-0026278DD2F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554CD-A941-A895-8ACA-8D0BD7137D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6A54-79F8-2B35-6B71-AE380599DF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D409F-CD55-37B6-78DF-9CD37FFB3E0C}"/>
              </a:ext>
            </a:extLst>
          </p:cNvPr>
          <p:cNvSpPr txBox="1"/>
          <p:nvPr/>
        </p:nvSpPr>
        <p:spPr>
          <a:xfrm>
            <a:off x="349624" y="934572"/>
            <a:ext cx="270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빛 센서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CC3D1-3036-62DB-4B87-4E474460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2073128"/>
            <a:ext cx="5987583" cy="2851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D98FB-437B-0645-1585-776815292006}"/>
              </a:ext>
            </a:extLst>
          </p:cNvPr>
          <p:cNvSpPr txBox="1"/>
          <p:nvPr/>
        </p:nvSpPr>
        <p:spPr>
          <a:xfrm>
            <a:off x="2333067" y="934572"/>
            <a:ext cx="5987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빛의 세기에 따라 저항이 변화하는 소자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낮은 저항으로 인하여</a:t>
            </a:r>
            <a:r>
              <a:rPr lang="en-US" altLang="ko-KR" sz="1400" dirty="0"/>
              <a:t>, </a:t>
            </a:r>
            <a:r>
              <a:rPr lang="ko-KR" altLang="en-US" sz="1400" dirty="0"/>
              <a:t>상대적으로 전류치가 높아지므로 전압 분배회로의 연결이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89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2B645-DDCC-823B-5867-8921E0B109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F22F7-C224-6FC7-554E-0026278DD2F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554CD-A941-A895-8ACA-8D0BD7137D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6A54-79F8-2B35-6B71-AE380599DF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C9B70-E419-F740-84B8-2D3D1F89EACE}"/>
              </a:ext>
            </a:extLst>
          </p:cNvPr>
          <p:cNvSpPr txBox="1"/>
          <p:nvPr/>
        </p:nvSpPr>
        <p:spPr>
          <a:xfrm>
            <a:off x="349624" y="934572"/>
            <a:ext cx="270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온도 센서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3FF785-A8AE-E8D1-B525-92634587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1967988"/>
            <a:ext cx="5515256" cy="2671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A7F9D-DD4D-EB7B-1A71-168717088F74}"/>
              </a:ext>
            </a:extLst>
          </p:cNvPr>
          <p:cNvSpPr txBox="1"/>
          <p:nvPr/>
        </p:nvSpPr>
        <p:spPr>
          <a:xfrm>
            <a:off x="2622177" y="967793"/>
            <a:ext cx="465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주변 온도의 변화에 따라 내부 저항치 등이 변화함으로써 </a:t>
            </a:r>
            <a:r>
              <a:rPr lang="ko-KR" altLang="en-US" sz="1400" dirty="0" err="1"/>
              <a:t>간적접으로</a:t>
            </a:r>
            <a:r>
              <a:rPr lang="ko-KR" altLang="en-US" sz="1400" dirty="0"/>
              <a:t> 온도를 측정할 수 있는 소자</a:t>
            </a:r>
          </a:p>
        </p:txBody>
      </p:sp>
    </p:spTree>
    <p:extLst>
      <p:ext uri="{BB962C8B-B14F-4D97-AF65-F5344CB8AC3E}">
        <p14:creationId xmlns:p14="http://schemas.microsoft.com/office/powerpoint/2010/main" val="4771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2B645-DDCC-823B-5867-8921E0B109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F22F7-C224-6FC7-554E-0026278DD2F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554CD-A941-A895-8ACA-8D0BD7137D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6A54-79F8-2B35-6B71-AE380599DF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A9427-7683-C7E3-9598-28262DC8F544}"/>
              </a:ext>
            </a:extLst>
          </p:cNvPr>
          <p:cNvSpPr txBox="1"/>
          <p:nvPr/>
        </p:nvSpPr>
        <p:spPr>
          <a:xfrm>
            <a:off x="349624" y="934572"/>
            <a:ext cx="451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적외선</a:t>
            </a:r>
            <a:r>
              <a:rPr lang="en-US" altLang="ko-KR" sz="3600" dirty="0"/>
              <a:t>/</a:t>
            </a:r>
            <a:r>
              <a:rPr lang="ko-KR" altLang="en-US" sz="3600" dirty="0"/>
              <a:t>초음파 센서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0A0CB-DC6A-0DE1-E58A-69194701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5" y="2571750"/>
            <a:ext cx="2109383" cy="16986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98E56-4A04-FFBE-58A4-83178A96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81" y="2689413"/>
            <a:ext cx="1763190" cy="1563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A81CC-B6C7-C2DD-5B2C-054BAF8773E1}"/>
              </a:ext>
            </a:extLst>
          </p:cNvPr>
          <p:cNvSpPr txBox="1"/>
          <p:nvPr/>
        </p:nvSpPr>
        <p:spPr>
          <a:xfrm>
            <a:off x="517712" y="1719451"/>
            <a:ext cx="729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인간이 보거나 들을 수 없는 빛</a:t>
            </a:r>
            <a:r>
              <a:rPr lang="en-US" altLang="ko-KR" sz="1400" dirty="0"/>
              <a:t>, </a:t>
            </a:r>
            <a:r>
              <a:rPr lang="ko-KR" altLang="en-US" sz="1400" dirty="0"/>
              <a:t>소리의 영역을 탐지할 수 있는 센서들을 말합니다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전용의 인터페이스를 통하여 측정 결과를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89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A2B645-DDCC-823B-5867-8921E0B109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F22F7-C224-6FC7-554E-0026278DD2F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554CD-A941-A895-8ACA-8D0BD7137D2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E6A54-79F8-2B35-6B71-AE380599DF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B4627-3EFA-E9C1-C679-DD2C04DA29D6}"/>
              </a:ext>
            </a:extLst>
          </p:cNvPr>
          <p:cNvSpPr txBox="1"/>
          <p:nvPr/>
        </p:nvSpPr>
        <p:spPr>
          <a:xfrm>
            <a:off x="349624" y="934572"/>
            <a:ext cx="451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다양한 센서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D35D6-0F5A-EECD-EC6A-D1A7BDCA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778679"/>
            <a:ext cx="7456394" cy="22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176</Words>
  <Application>Microsoft Office PowerPoint</Application>
  <PresentationFormat>화면 슬라이드 쇼(16:9)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2022-05-14T11:45:55Z</dcterms:modified>
</cp:coreProperties>
</file>