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4" r:id="rId3"/>
    <p:sldId id="285" r:id="rId4"/>
    <p:sldId id="297" r:id="rId5"/>
    <p:sldId id="296" r:id="rId6"/>
    <p:sldId id="291" r:id="rId7"/>
    <p:sldId id="28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ED4CA-BD01-4D09-AA78-4B3194988A8B}" v="137" dt="2022-05-14T11:58:52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356ED4CA-BD01-4D09-AA78-4B3194988A8B}"/>
    <pc:docChg chg="custSel addSld delSld modSld sldOrd">
      <pc:chgData name="이 호진" userId="e7b51f9e24c37788" providerId="LiveId" clId="{356ED4CA-BD01-4D09-AA78-4B3194988A8B}" dt="2022-05-14T12:00:10.108" v="1376" actId="47"/>
      <pc:docMkLst>
        <pc:docMk/>
      </pc:docMkLst>
      <pc:sldChg chg="addSp modSp del mod ord">
        <pc:chgData name="이 호진" userId="e7b51f9e24c37788" providerId="LiveId" clId="{356ED4CA-BD01-4D09-AA78-4B3194988A8B}" dt="2022-05-14T11:18:25.643" v="250" actId="2696"/>
        <pc:sldMkLst>
          <pc:docMk/>
          <pc:sldMk cId="2184666338" sldId="256"/>
        </pc:sldMkLst>
        <pc:spChg chg="add mod">
          <ac:chgData name="이 호진" userId="e7b51f9e24c37788" providerId="LiveId" clId="{356ED4CA-BD01-4D09-AA78-4B3194988A8B}" dt="2022-05-14T09:53:30.380" v="1"/>
          <ac:spMkLst>
            <pc:docMk/>
            <pc:sldMk cId="2184666338" sldId="256"/>
            <ac:spMk id="2" creationId="{E478282A-DF3D-A1CF-A9A1-7E527D5EBBA7}"/>
          </ac:spMkLst>
        </pc:spChg>
        <pc:spChg chg="add mod">
          <ac:chgData name="이 호진" userId="e7b51f9e24c37788" providerId="LiveId" clId="{356ED4CA-BD01-4D09-AA78-4B3194988A8B}" dt="2022-05-14T09:53:30.380" v="1"/>
          <ac:spMkLst>
            <pc:docMk/>
            <pc:sldMk cId="2184666338" sldId="256"/>
            <ac:spMk id="3" creationId="{7D576FA3-81D5-D946-F507-665E60E9D9AE}"/>
          </ac:spMkLst>
        </pc:spChg>
        <pc:spChg chg="add mod">
          <ac:chgData name="이 호진" userId="e7b51f9e24c37788" providerId="LiveId" clId="{356ED4CA-BD01-4D09-AA78-4B3194988A8B}" dt="2022-05-14T09:53:30.380" v="1"/>
          <ac:spMkLst>
            <pc:docMk/>
            <pc:sldMk cId="2184666338" sldId="256"/>
            <ac:spMk id="4" creationId="{BFA7C5D7-B614-C87F-9DA4-ED66D2989EC1}"/>
          </ac:spMkLst>
        </pc:spChg>
        <pc:spChg chg="add mod">
          <ac:chgData name="이 호진" userId="e7b51f9e24c37788" providerId="LiveId" clId="{356ED4CA-BD01-4D09-AA78-4B3194988A8B}" dt="2022-05-14T09:53:30.380" v="1"/>
          <ac:spMkLst>
            <pc:docMk/>
            <pc:sldMk cId="2184666338" sldId="256"/>
            <ac:spMk id="5" creationId="{488BDF42-AFA4-06A7-B6E4-FE9F190688F0}"/>
          </ac:spMkLst>
        </pc:spChg>
        <pc:spChg chg="add mod">
          <ac:chgData name="이 호진" userId="e7b51f9e24c37788" providerId="LiveId" clId="{356ED4CA-BD01-4D09-AA78-4B3194988A8B}" dt="2022-05-14T09:54:27.478" v="53" actId="14100"/>
          <ac:spMkLst>
            <pc:docMk/>
            <pc:sldMk cId="2184666338" sldId="256"/>
            <ac:spMk id="6" creationId="{9505769A-1629-2A8A-505A-7F514F0CB769}"/>
          </ac:spMkLst>
        </pc:spChg>
        <pc:spChg chg="add mod">
          <ac:chgData name="이 호진" userId="e7b51f9e24c37788" providerId="LiveId" clId="{356ED4CA-BD01-4D09-AA78-4B3194988A8B}" dt="2022-05-14T09:55:03.455" v="171" actId="1076"/>
          <ac:spMkLst>
            <pc:docMk/>
            <pc:sldMk cId="2184666338" sldId="256"/>
            <ac:spMk id="7" creationId="{39DC8BC5-CE71-304F-3934-D67440B70704}"/>
          </ac:spMkLst>
        </pc:spChg>
      </pc:sldChg>
      <pc:sldChg chg="modSp add mod ord">
        <pc:chgData name="이 호진" userId="e7b51f9e24c37788" providerId="LiveId" clId="{356ED4CA-BD01-4D09-AA78-4B3194988A8B}" dt="2022-05-14T09:53:59.429" v="18"/>
        <pc:sldMkLst>
          <pc:docMk/>
          <pc:sldMk cId="3481153335" sldId="276"/>
        </pc:sldMkLst>
        <pc:spChg chg="mod">
          <ac:chgData name="이 호진" userId="e7b51f9e24c37788" providerId="LiveId" clId="{356ED4CA-BD01-4D09-AA78-4B3194988A8B}" dt="2022-05-14T09:53:59.429" v="18"/>
          <ac:spMkLst>
            <pc:docMk/>
            <pc:sldMk cId="3481153335" sldId="276"/>
            <ac:spMk id="7" creationId="{7CA2BC6A-8622-378D-781B-17A25B5A9C7C}"/>
          </ac:spMkLst>
        </pc:spChg>
      </pc:sldChg>
      <pc:sldChg chg="addSp modSp add del mod ord">
        <pc:chgData name="이 호진" userId="e7b51f9e24c37788" providerId="LiveId" clId="{356ED4CA-BD01-4D09-AA78-4B3194988A8B}" dt="2022-05-14T11:18:25.643" v="250" actId="2696"/>
        <pc:sldMkLst>
          <pc:docMk/>
          <pc:sldMk cId="3892372575" sldId="281"/>
        </pc:sldMkLst>
        <pc:spChg chg="mod">
          <ac:chgData name="이 호진" userId="e7b51f9e24c37788" providerId="LiveId" clId="{356ED4CA-BD01-4D09-AA78-4B3194988A8B}" dt="2022-05-14T09:56:19.723" v="234" actId="14100"/>
          <ac:spMkLst>
            <pc:docMk/>
            <pc:sldMk cId="3892372575" sldId="281"/>
            <ac:spMk id="2" creationId="{59B24BB8-B0D9-4404-A84B-2083C9C5A04F}"/>
          </ac:spMkLst>
        </pc:spChg>
        <pc:spChg chg="add mod">
          <ac:chgData name="이 호진" userId="e7b51f9e24c37788" providerId="LiveId" clId="{356ED4CA-BD01-4D09-AA78-4B3194988A8B}" dt="2022-05-14T09:56:06.931" v="231" actId="6549"/>
          <ac:spMkLst>
            <pc:docMk/>
            <pc:sldMk cId="3892372575" sldId="281"/>
            <ac:spMk id="10" creationId="{DE8DD552-9D40-1444-C303-DF37F2CA2085}"/>
          </ac:spMkLst>
        </pc:spChg>
        <pc:picChg chg="mod">
          <ac:chgData name="이 호진" userId="e7b51f9e24c37788" providerId="LiveId" clId="{356ED4CA-BD01-4D09-AA78-4B3194988A8B}" dt="2022-05-14T09:56:21.373" v="235" actId="1076"/>
          <ac:picMkLst>
            <pc:docMk/>
            <pc:sldMk cId="3892372575" sldId="281"/>
            <ac:picMk id="5" creationId="{CD99AFA4-BD4D-44A2-A38B-72A06905DC9A}"/>
          </ac:picMkLst>
        </pc:picChg>
      </pc:sldChg>
      <pc:sldChg chg="addSp delSp modSp add del mod">
        <pc:chgData name="이 호진" userId="e7b51f9e24c37788" providerId="LiveId" clId="{356ED4CA-BD01-4D09-AA78-4B3194988A8B}" dt="2022-05-14T11:18:25.643" v="250" actId="2696"/>
        <pc:sldMkLst>
          <pc:docMk/>
          <pc:sldMk cId="1465970943" sldId="282"/>
        </pc:sldMkLst>
        <pc:spChg chg="mod">
          <ac:chgData name="이 호진" userId="e7b51f9e24c37788" providerId="LiveId" clId="{356ED4CA-BD01-4D09-AA78-4B3194988A8B}" dt="2022-05-14T09:55:19.205" v="193" actId="20577"/>
          <ac:spMkLst>
            <pc:docMk/>
            <pc:sldMk cId="1465970943" sldId="282"/>
            <ac:spMk id="6" creationId="{9505769A-1629-2A8A-505A-7F514F0CB769}"/>
          </ac:spMkLst>
        </pc:spChg>
        <pc:spChg chg="del">
          <ac:chgData name="이 호진" userId="e7b51f9e24c37788" providerId="LiveId" clId="{356ED4CA-BD01-4D09-AA78-4B3194988A8B}" dt="2022-05-14T09:55:16.700" v="192" actId="478"/>
          <ac:spMkLst>
            <pc:docMk/>
            <pc:sldMk cId="1465970943" sldId="282"/>
            <ac:spMk id="7" creationId="{39DC8BC5-CE71-304F-3934-D67440B70704}"/>
          </ac:spMkLst>
        </pc:spChg>
        <pc:picChg chg="add mod">
          <ac:chgData name="이 호진" userId="e7b51f9e24c37788" providerId="LiveId" clId="{356ED4CA-BD01-4D09-AA78-4B3194988A8B}" dt="2022-05-14T09:58:59.731" v="246" actId="1076"/>
          <ac:picMkLst>
            <pc:docMk/>
            <pc:sldMk cId="1465970943" sldId="282"/>
            <ac:picMk id="8" creationId="{5352B6C8-C0F4-4A57-D9E5-50C2080252AF}"/>
          </ac:picMkLst>
        </pc:picChg>
      </pc:sldChg>
      <pc:sldChg chg="addSp modSp add del mod">
        <pc:chgData name="이 호진" userId="e7b51f9e24c37788" providerId="LiveId" clId="{356ED4CA-BD01-4D09-AA78-4B3194988A8B}" dt="2022-05-14T11:18:25.643" v="250" actId="2696"/>
        <pc:sldMkLst>
          <pc:docMk/>
          <pc:sldMk cId="4092486280" sldId="283"/>
        </pc:sldMkLst>
        <pc:spChg chg="mod">
          <ac:chgData name="이 호진" userId="e7b51f9e24c37788" providerId="LiveId" clId="{356ED4CA-BD01-4D09-AA78-4B3194988A8B}" dt="2022-05-14T09:55:27.790" v="206"/>
          <ac:spMkLst>
            <pc:docMk/>
            <pc:sldMk cId="4092486280" sldId="283"/>
            <ac:spMk id="6" creationId="{9505769A-1629-2A8A-505A-7F514F0CB769}"/>
          </ac:spMkLst>
        </pc:spChg>
        <pc:picChg chg="add mod">
          <ac:chgData name="이 호진" userId="e7b51f9e24c37788" providerId="LiveId" clId="{356ED4CA-BD01-4D09-AA78-4B3194988A8B}" dt="2022-05-14T09:59:16.865" v="249" actId="1076"/>
          <ac:picMkLst>
            <pc:docMk/>
            <pc:sldMk cId="4092486280" sldId="283"/>
            <ac:picMk id="7" creationId="{3A2A8879-94AA-993B-E211-E24E940000A6}"/>
          </ac:picMkLst>
        </pc:picChg>
      </pc:sldChg>
      <pc:sldChg chg="addSp delSp modSp add mod ord">
        <pc:chgData name="이 호진" userId="e7b51f9e24c37788" providerId="LiveId" clId="{356ED4CA-BD01-4D09-AA78-4B3194988A8B}" dt="2022-05-14T11:51:08.668" v="553" actId="1076"/>
        <pc:sldMkLst>
          <pc:docMk/>
          <pc:sldMk cId="1676856061" sldId="284"/>
        </pc:sldMkLst>
        <pc:spChg chg="add mod">
          <ac:chgData name="이 호진" userId="e7b51f9e24c37788" providerId="LiveId" clId="{356ED4CA-BD01-4D09-AA78-4B3194988A8B}" dt="2022-05-14T11:47:43.905" v="273" actId="255"/>
          <ac:spMkLst>
            <pc:docMk/>
            <pc:sldMk cId="1676856061" sldId="284"/>
            <ac:spMk id="6" creationId="{36F2FF57-A7DE-DA53-4323-9C3348D1785A}"/>
          </ac:spMkLst>
        </pc:spChg>
        <pc:spChg chg="del">
          <ac:chgData name="이 호진" userId="e7b51f9e24c37788" providerId="LiveId" clId="{356ED4CA-BD01-4D09-AA78-4B3194988A8B}" dt="2022-05-14T09:56:32.028" v="239" actId="478"/>
          <ac:spMkLst>
            <pc:docMk/>
            <pc:sldMk cId="1676856061" sldId="284"/>
            <ac:spMk id="6" creationId="{9505769A-1629-2A8A-505A-7F514F0CB769}"/>
          </ac:spMkLst>
        </pc:spChg>
        <pc:spChg chg="add mod">
          <ac:chgData name="이 호진" userId="e7b51f9e24c37788" providerId="LiveId" clId="{356ED4CA-BD01-4D09-AA78-4B3194988A8B}" dt="2022-05-14T11:50:18.380" v="405" actId="1076"/>
          <ac:spMkLst>
            <pc:docMk/>
            <pc:sldMk cId="1676856061" sldId="284"/>
            <ac:spMk id="7" creationId="{0C90AF74-0A0D-7CD1-D63D-0DC0B5CDB608}"/>
          </ac:spMkLst>
        </pc:spChg>
        <pc:spChg chg="add mod">
          <ac:chgData name="이 호진" userId="e7b51f9e24c37788" providerId="LiveId" clId="{356ED4CA-BD01-4D09-AA78-4B3194988A8B}" dt="2022-05-14T11:51:08.668" v="553" actId="1076"/>
          <ac:spMkLst>
            <pc:docMk/>
            <pc:sldMk cId="1676856061" sldId="284"/>
            <ac:spMk id="8" creationId="{D159C002-798A-D57E-66DA-FBF402C79493}"/>
          </ac:spMkLst>
        </pc:spChg>
        <pc:picChg chg="add mod">
          <ac:chgData name="이 호진" userId="e7b51f9e24c37788" providerId="LiveId" clId="{356ED4CA-BD01-4D09-AA78-4B3194988A8B}" dt="2022-05-14T11:50:25.716" v="408" actId="1076"/>
          <ac:picMkLst>
            <pc:docMk/>
            <pc:sldMk cId="1676856061" sldId="284"/>
            <ac:picMk id="1026" creationId="{681AFF38-6A45-C169-30C4-3E03A486261B}"/>
          </ac:picMkLst>
        </pc:picChg>
      </pc:sldChg>
      <pc:sldChg chg="addSp modSp add mod ord">
        <pc:chgData name="이 호진" userId="e7b51f9e24c37788" providerId="LiveId" clId="{356ED4CA-BD01-4D09-AA78-4B3194988A8B}" dt="2022-05-14T11:53:14.775" v="761" actId="14100"/>
        <pc:sldMkLst>
          <pc:docMk/>
          <pc:sldMk cId="3279436867" sldId="285"/>
        </pc:sldMkLst>
        <pc:spChg chg="add mod">
          <ac:chgData name="이 호진" userId="e7b51f9e24c37788" providerId="LiveId" clId="{356ED4CA-BD01-4D09-AA78-4B3194988A8B}" dt="2022-05-14T11:52:27.195" v="581" actId="1076"/>
          <ac:spMkLst>
            <pc:docMk/>
            <pc:sldMk cId="3279436867" sldId="285"/>
            <ac:spMk id="6" creationId="{438E4B2B-EA1E-DA2B-F0A8-06270430F42F}"/>
          </ac:spMkLst>
        </pc:spChg>
        <pc:spChg chg="add mod">
          <ac:chgData name="이 호진" userId="e7b51f9e24c37788" providerId="LiveId" clId="{356ED4CA-BD01-4D09-AA78-4B3194988A8B}" dt="2022-05-14T11:53:14.775" v="761" actId="14100"/>
          <ac:spMkLst>
            <pc:docMk/>
            <pc:sldMk cId="3279436867" sldId="285"/>
            <ac:spMk id="7" creationId="{4C28170D-D02F-2C23-10A1-B672F92F8C8E}"/>
          </ac:spMkLst>
        </pc:spChg>
        <pc:picChg chg="add mod">
          <ac:chgData name="이 호진" userId="e7b51f9e24c37788" providerId="LiveId" clId="{356ED4CA-BD01-4D09-AA78-4B3194988A8B}" dt="2022-05-14T11:52:34.225" v="585" actId="1076"/>
          <ac:picMkLst>
            <pc:docMk/>
            <pc:sldMk cId="3279436867" sldId="285"/>
            <ac:picMk id="2050" creationId="{86BDDDF0-B87E-1C2E-A48E-7C785169CF04}"/>
          </ac:picMkLst>
        </pc:picChg>
      </pc:sldChg>
      <pc:sldChg chg="add del">
        <pc:chgData name="이 호진" userId="e7b51f9e24c37788" providerId="LiveId" clId="{356ED4CA-BD01-4D09-AA78-4B3194988A8B}" dt="2022-05-14T12:00:09.185" v="1375" actId="47"/>
        <pc:sldMkLst>
          <pc:docMk/>
          <pc:sldMk cId="3580452465" sldId="286"/>
        </pc:sldMkLst>
      </pc:sldChg>
      <pc:sldChg chg="add del">
        <pc:chgData name="이 호진" userId="e7b51f9e24c37788" providerId="LiveId" clId="{356ED4CA-BD01-4D09-AA78-4B3194988A8B}" dt="2022-05-14T12:00:10.108" v="1376" actId="47"/>
        <pc:sldMkLst>
          <pc:docMk/>
          <pc:sldMk cId="1550510630" sldId="287"/>
        </pc:sldMkLst>
      </pc:sldChg>
      <pc:sldChg chg="add">
        <pc:chgData name="이 호진" userId="e7b51f9e24c37788" providerId="LiveId" clId="{356ED4CA-BD01-4D09-AA78-4B3194988A8B}" dt="2022-05-14T09:56:35.049" v="243"/>
        <pc:sldMkLst>
          <pc:docMk/>
          <pc:sldMk cId="1962781602" sldId="288"/>
        </pc:sldMkLst>
      </pc:sldChg>
      <pc:sldChg chg="add del">
        <pc:chgData name="이 호진" userId="e7b51f9e24c37788" providerId="LiveId" clId="{356ED4CA-BD01-4D09-AA78-4B3194988A8B}" dt="2022-05-14T12:00:05.481" v="1374" actId="47"/>
        <pc:sldMkLst>
          <pc:docMk/>
          <pc:sldMk cId="2676084922" sldId="289"/>
        </pc:sldMkLst>
      </pc:sldChg>
      <pc:sldChg chg="addSp modSp add mod">
        <pc:chgData name="이 호진" userId="e7b51f9e24c37788" providerId="LiveId" clId="{356ED4CA-BD01-4D09-AA78-4B3194988A8B}" dt="2022-05-14T12:00:03.681" v="1373" actId="1076"/>
        <pc:sldMkLst>
          <pc:docMk/>
          <pc:sldMk cId="858664210" sldId="291"/>
        </pc:sldMkLst>
        <pc:spChg chg="add mod">
          <ac:chgData name="이 호진" userId="e7b51f9e24c37788" providerId="LiveId" clId="{356ED4CA-BD01-4D09-AA78-4B3194988A8B}" dt="2022-05-14T11:58:52.520" v="1357"/>
          <ac:spMkLst>
            <pc:docMk/>
            <pc:sldMk cId="858664210" sldId="291"/>
            <ac:spMk id="2" creationId="{D2304ACD-61F4-EA09-60BE-36AB9A9A5C6D}"/>
          </ac:spMkLst>
        </pc:spChg>
        <pc:spChg chg="add mod">
          <ac:chgData name="이 호진" userId="e7b51f9e24c37788" providerId="LiveId" clId="{356ED4CA-BD01-4D09-AA78-4B3194988A8B}" dt="2022-05-14T11:58:52.520" v="1357"/>
          <ac:spMkLst>
            <pc:docMk/>
            <pc:sldMk cId="858664210" sldId="291"/>
            <ac:spMk id="3" creationId="{F776F202-4BBB-0D31-F0DC-8FE8FC83A138}"/>
          </ac:spMkLst>
        </pc:spChg>
        <pc:spChg chg="add mod">
          <ac:chgData name="이 호진" userId="e7b51f9e24c37788" providerId="LiveId" clId="{356ED4CA-BD01-4D09-AA78-4B3194988A8B}" dt="2022-05-14T11:58:52.520" v="1357"/>
          <ac:spMkLst>
            <pc:docMk/>
            <pc:sldMk cId="858664210" sldId="291"/>
            <ac:spMk id="4" creationId="{379DD154-01A9-8DB9-E63D-E8F20B520516}"/>
          </ac:spMkLst>
        </pc:spChg>
        <pc:spChg chg="add mod">
          <ac:chgData name="이 호진" userId="e7b51f9e24c37788" providerId="LiveId" clId="{356ED4CA-BD01-4D09-AA78-4B3194988A8B}" dt="2022-05-14T11:58:52.520" v="1357"/>
          <ac:spMkLst>
            <pc:docMk/>
            <pc:sldMk cId="858664210" sldId="291"/>
            <ac:spMk id="5" creationId="{F4903F83-7C3C-32FB-6731-BFBDCF7EE7F1}"/>
          </ac:spMkLst>
        </pc:spChg>
        <pc:picChg chg="add mod">
          <ac:chgData name="이 호진" userId="e7b51f9e24c37788" providerId="LiveId" clId="{356ED4CA-BD01-4D09-AA78-4B3194988A8B}" dt="2022-05-14T11:59:57.494" v="1370" actId="1076"/>
          <ac:picMkLst>
            <pc:docMk/>
            <pc:sldMk cId="858664210" sldId="291"/>
            <ac:picMk id="7" creationId="{69FFECA8-7021-BB44-CBBA-79584FA3DF73}"/>
          </ac:picMkLst>
        </pc:picChg>
        <pc:picChg chg="add mod">
          <ac:chgData name="이 호진" userId="e7b51f9e24c37788" providerId="LiveId" clId="{356ED4CA-BD01-4D09-AA78-4B3194988A8B}" dt="2022-05-14T11:59:57.494" v="1370" actId="1076"/>
          <ac:picMkLst>
            <pc:docMk/>
            <pc:sldMk cId="858664210" sldId="291"/>
            <ac:picMk id="9" creationId="{3DB04196-4999-44F5-39D8-8BCFE27532DA}"/>
          </ac:picMkLst>
        </pc:picChg>
        <pc:picChg chg="add mod">
          <ac:chgData name="이 호진" userId="e7b51f9e24c37788" providerId="LiveId" clId="{356ED4CA-BD01-4D09-AA78-4B3194988A8B}" dt="2022-05-14T12:00:03.681" v="1373" actId="1076"/>
          <ac:picMkLst>
            <pc:docMk/>
            <pc:sldMk cId="858664210" sldId="291"/>
            <ac:picMk id="11" creationId="{AD019B56-6AF8-791C-CBBA-5849D05B8BC3}"/>
          </ac:picMkLst>
        </pc:picChg>
      </pc:sldChg>
      <pc:sldChg chg="addSp modSp add mod">
        <pc:chgData name="이 호진" userId="e7b51f9e24c37788" providerId="LiveId" clId="{356ED4CA-BD01-4D09-AA78-4B3194988A8B}" dt="2022-05-14T11:58:38.777" v="1356" actId="1076"/>
        <pc:sldMkLst>
          <pc:docMk/>
          <pc:sldMk cId="264459554" sldId="296"/>
        </pc:sldMkLst>
        <pc:spChg chg="add mod">
          <ac:chgData name="이 호진" userId="e7b51f9e24c37788" providerId="LiveId" clId="{356ED4CA-BD01-4D09-AA78-4B3194988A8B}" dt="2022-05-14T11:56:43.927" v="1080"/>
          <ac:spMkLst>
            <pc:docMk/>
            <pc:sldMk cId="264459554" sldId="296"/>
            <ac:spMk id="2" creationId="{DE0C8398-994D-D38F-70CC-66499CAC24B6}"/>
          </ac:spMkLst>
        </pc:spChg>
        <pc:spChg chg="add mod">
          <ac:chgData name="이 호진" userId="e7b51f9e24c37788" providerId="LiveId" clId="{356ED4CA-BD01-4D09-AA78-4B3194988A8B}" dt="2022-05-14T11:56:43.927" v="1080"/>
          <ac:spMkLst>
            <pc:docMk/>
            <pc:sldMk cId="264459554" sldId="296"/>
            <ac:spMk id="3" creationId="{7635D212-4D66-E497-38EA-475DB03A635F}"/>
          </ac:spMkLst>
        </pc:spChg>
        <pc:spChg chg="add mod">
          <ac:chgData name="이 호진" userId="e7b51f9e24c37788" providerId="LiveId" clId="{356ED4CA-BD01-4D09-AA78-4B3194988A8B}" dt="2022-05-14T11:56:43.927" v="1080"/>
          <ac:spMkLst>
            <pc:docMk/>
            <pc:sldMk cId="264459554" sldId="296"/>
            <ac:spMk id="4" creationId="{8213EF74-6E91-DA54-3CD0-01E82FCD7E25}"/>
          </ac:spMkLst>
        </pc:spChg>
        <pc:spChg chg="add mod">
          <ac:chgData name="이 호진" userId="e7b51f9e24c37788" providerId="LiveId" clId="{356ED4CA-BD01-4D09-AA78-4B3194988A8B}" dt="2022-05-14T11:56:43.927" v="1080"/>
          <ac:spMkLst>
            <pc:docMk/>
            <pc:sldMk cId="264459554" sldId="296"/>
            <ac:spMk id="5" creationId="{35C67F16-85C3-65DA-EA74-4C5383BCD521}"/>
          </ac:spMkLst>
        </pc:spChg>
        <pc:spChg chg="add mod">
          <ac:chgData name="이 호진" userId="e7b51f9e24c37788" providerId="LiveId" clId="{356ED4CA-BD01-4D09-AA78-4B3194988A8B}" dt="2022-05-14T11:58:36.618" v="1355" actId="14100"/>
          <ac:spMkLst>
            <pc:docMk/>
            <pc:sldMk cId="264459554" sldId="296"/>
            <ac:spMk id="6" creationId="{B6C379CF-8D26-1DFA-5C4C-B1DB810DD979}"/>
          </ac:spMkLst>
        </pc:spChg>
        <pc:spChg chg="add mod">
          <ac:chgData name="이 호진" userId="e7b51f9e24c37788" providerId="LiveId" clId="{356ED4CA-BD01-4D09-AA78-4B3194988A8B}" dt="2022-05-14T11:57:47.183" v="1192" actId="1076"/>
          <ac:spMkLst>
            <pc:docMk/>
            <pc:sldMk cId="264459554" sldId="296"/>
            <ac:spMk id="7" creationId="{7B0D7816-0493-9B24-DBF8-03D3246C5F07}"/>
          </ac:spMkLst>
        </pc:spChg>
        <pc:spChg chg="add mod">
          <ac:chgData name="이 호진" userId="e7b51f9e24c37788" providerId="LiveId" clId="{356ED4CA-BD01-4D09-AA78-4B3194988A8B}" dt="2022-05-14T11:58:38.777" v="1356" actId="1076"/>
          <ac:spMkLst>
            <pc:docMk/>
            <pc:sldMk cId="264459554" sldId="296"/>
            <ac:spMk id="8" creationId="{ABD05816-EB15-2544-53DE-7A73F0734849}"/>
          </ac:spMkLst>
        </pc:spChg>
      </pc:sldChg>
      <pc:sldChg chg="addSp delSp modSp add mod ord">
        <pc:chgData name="이 호진" userId="e7b51f9e24c37788" providerId="LiveId" clId="{356ED4CA-BD01-4D09-AA78-4B3194988A8B}" dt="2022-05-14T11:56:31.347" v="1079" actId="14100"/>
        <pc:sldMkLst>
          <pc:docMk/>
          <pc:sldMk cId="307710597" sldId="297"/>
        </pc:sldMkLst>
        <pc:spChg chg="add del mod">
          <ac:chgData name="이 호진" userId="e7b51f9e24c37788" providerId="LiveId" clId="{356ED4CA-BD01-4D09-AA78-4B3194988A8B}" dt="2022-05-14T11:48:31.518" v="398" actId="21"/>
          <ac:spMkLst>
            <pc:docMk/>
            <pc:sldMk cId="307710597" sldId="297"/>
            <ac:spMk id="2" creationId="{1D1D8ABE-EC6D-17BC-BFBD-3E7E3CAA4BD5}"/>
          </ac:spMkLst>
        </pc:spChg>
        <pc:spChg chg="add mod">
          <ac:chgData name="이 호진" userId="e7b51f9e24c37788" providerId="LiveId" clId="{356ED4CA-BD01-4D09-AA78-4B3194988A8B}" dt="2022-05-14T11:53:24.825" v="762"/>
          <ac:spMkLst>
            <pc:docMk/>
            <pc:sldMk cId="307710597" sldId="297"/>
            <ac:spMk id="4" creationId="{F45D9B90-3FED-7EAD-624B-4302CE2E2CAC}"/>
          </ac:spMkLst>
        </pc:spChg>
        <pc:spChg chg="add mod">
          <ac:chgData name="이 호진" userId="e7b51f9e24c37788" providerId="LiveId" clId="{356ED4CA-BD01-4D09-AA78-4B3194988A8B}" dt="2022-05-14T11:53:24.825" v="762"/>
          <ac:spMkLst>
            <pc:docMk/>
            <pc:sldMk cId="307710597" sldId="297"/>
            <ac:spMk id="5" creationId="{F66AF48C-9F43-F63F-7BE8-4B7FDE6ED147}"/>
          </ac:spMkLst>
        </pc:spChg>
        <pc:spChg chg="add mod">
          <ac:chgData name="이 호진" userId="e7b51f9e24c37788" providerId="LiveId" clId="{356ED4CA-BD01-4D09-AA78-4B3194988A8B}" dt="2022-05-14T11:53:24.825" v="762"/>
          <ac:spMkLst>
            <pc:docMk/>
            <pc:sldMk cId="307710597" sldId="297"/>
            <ac:spMk id="6" creationId="{17780ED2-2719-8B5C-2C28-2676574E4C4E}"/>
          </ac:spMkLst>
        </pc:spChg>
        <pc:spChg chg="add mod">
          <ac:chgData name="이 호진" userId="e7b51f9e24c37788" providerId="LiveId" clId="{356ED4CA-BD01-4D09-AA78-4B3194988A8B}" dt="2022-05-14T11:53:24.825" v="762"/>
          <ac:spMkLst>
            <pc:docMk/>
            <pc:sldMk cId="307710597" sldId="297"/>
            <ac:spMk id="7" creationId="{492D1439-CF1E-0E97-A322-F9FB5024BDCA}"/>
          </ac:spMkLst>
        </pc:spChg>
        <pc:spChg chg="add mod">
          <ac:chgData name="이 호진" userId="e7b51f9e24c37788" providerId="LiveId" clId="{356ED4CA-BD01-4D09-AA78-4B3194988A8B}" dt="2022-05-14T11:53:46.274" v="801" actId="14100"/>
          <ac:spMkLst>
            <pc:docMk/>
            <pc:sldMk cId="307710597" sldId="297"/>
            <ac:spMk id="8" creationId="{B9C7F694-9C26-FAA9-3E13-7418B646989B}"/>
          </ac:spMkLst>
        </pc:spChg>
        <pc:spChg chg="add mod">
          <ac:chgData name="이 호진" userId="e7b51f9e24c37788" providerId="LiveId" clId="{356ED4CA-BD01-4D09-AA78-4B3194988A8B}" dt="2022-05-14T11:54:39.271" v="955" actId="1076"/>
          <ac:spMkLst>
            <pc:docMk/>
            <pc:sldMk cId="307710597" sldId="297"/>
            <ac:spMk id="9" creationId="{2AF51F4D-48F4-C8E5-503B-1DDF44572EDB}"/>
          </ac:spMkLst>
        </pc:spChg>
        <pc:spChg chg="add mod">
          <ac:chgData name="이 호진" userId="e7b51f9e24c37788" providerId="LiveId" clId="{356ED4CA-BD01-4D09-AA78-4B3194988A8B}" dt="2022-05-14T11:56:31.347" v="1079" actId="14100"/>
          <ac:spMkLst>
            <pc:docMk/>
            <pc:sldMk cId="307710597" sldId="297"/>
            <ac:spMk id="10" creationId="{591F4EAF-24C1-8B7C-583F-3C51A415951D}"/>
          </ac:spMkLst>
        </pc:spChg>
        <pc:picChg chg="del mod">
          <ac:chgData name="이 호진" userId="e7b51f9e24c37788" providerId="LiveId" clId="{356ED4CA-BD01-4D09-AA78-4B3194988A8B}" dt="2022-05-14T11:54:34.539" v="953" actId="478"/>
          <ac:picMkLst>
            <pc:docMk/>
            <pc:sldMk cId="307710597" sldId="297"/>
            <ac:picMk id="3" creationId="{B089911B-B01D-4D50-9490-5FED1C0A7476}"/>
          </ac:picMkLst>
        </pc:picChg>
        <pc:picChg chg="add mod">
          <ac:chgData name="이 호진" userId="e7b51f9e24c37788" providerId="LiveId" clId="{356ED4CA-BD01-4D09-AA78-4B3194988A8B}" dt="2022-05-14T11:56:27.409" v="1077" actId="1076"/>
          <ac:picMkLst>
            <pc:docMk/>
            <pc:sldMk cId="307710597" sldId="297"/>
            <ac:picMk id="12" creationId="{8B74309E-63B5-529F-4BE6-3BACCE9C4794}"/>
          </ac:picMkLst>
        </pc:picChg>
        <pc:picChg chg="add del mod">
          <ac:chgData name="이 호진" userId="e7b51f9e24c37788" providerId="LiveId" clId="{356ED4CA-BD01-4D09-AA78-4B3194988A8B}" dt="2022-05-14T11:56:22.022" v="1074" actId="478"/>
          <ac:picMkLst>
            <pc:docMk/>
            <pc:sldMk cId="307710597" sldId="297"/>
            <ac:picMk id="3074" creationId="{8FB67B60-3D35-C506-59BA-A2E9C9008287}"/>
          </ac:picMkLst>
        </pc:picChg>
      </pc:sldChg>
      <pc:sldChg chg="addSp delSp modSp add del mod">
        <pc:chgData name="이 호진" userId="e7b51f9e24c37788" providerId="LiveId" clId="{356ED4CA-BD01-4D09-AA78-4B3194988A8B}" dt="2022-05-14T11:59:35.601" v="1366" actId="47"/>
        <pc:sldMkLst>
          <pc:docMk/>
          <pc:sldMk cId="3035334647" sldId="298"/>
        </pc:sldMkLst>
        <pc:spChg chg="add del mod">
          <ac:chgData name="이 호진" userId="e7b51f9e24c37788" providerId="LiveId" clId="{356ED4CA-BD01-4D09-AA78-4B3194988A8B}" dt="2022-05-14T11:57:28.340" v="1174" actId="21"/>
          <ac:spMkLst>
            <pc:docMk/>
            <pc:sldMk cId="3035334647" sldId="298"/>
            <ac:spMk id="2" creationId="{C7D3F899-6B16-969B-E9FD-F684CBE0AC94}"/>
          </ac:spMkLst>
        </pc:spChg>
        <pc:picChg chg="del mod">
          <ac:chgData name="이 호진" userId="e7b51f9e24c37788" providerId="LiveId" clId="{356ED4CA-BD01-4D09-AA78-4B3194988A8B}" dt="2022-05-14T11:57:25.690" v="1173" actId="478"/>
          <ac:picMkLst>
            <pc:docMk/>
            <pc:sldMk cId="3035334647" sldId="298"/>
            <ac:picMk id="3" creationId="{FCA0CC11-0FCB-4859-BB2E-3FE908B267D8}"/>
          </ac:picMkLst>
        </pc:picChg>
      </pc:sldChg>
      <pc:sldChg chg="add del">
        <pc:chgData name="이 호진" userId="e7b51f9e24c37788" providerId="LiveId" clId="{356ED4CA-BD01-4D09-AA78-4B3194988A8B}" dt="2022-05-14T11:59:14.156" v="1361" actId="47"/>
        <pc:sldMkLst>
          <pc:docMk/>
          <pc:sldMk cId="4174211024" sldId="299"/>
        </pc:sldMkLst>
      </pc:sldChg>
      <pc:sldChg chg="add del">
        <pc:chgData name="이 호진" userId="e7b51f9e24c37788" providerId="LiveId" clId="{356ED4CA-BD01-4D09-AA78-4B3194988A8B}" dt="2022-05-14T11:59:33.728" v="1365" actId="47"/>
        <pc:sldMkLst>
          <pc:docMk/>
          <pc:sldMk cId="2769638721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입력의 종류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78282A-DF3D-A1CF-A9A1-7E527D5EBBA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576FA3-81D5-D946-F507-665E60E9D9A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7C5D7-B614-C87F-9DA4-ED66D2989EC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BDF42-AFA4-06A7-B6E4-FE9F190688F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2FF57-A7DE-DA53-4323-9C3348D1785A}"/>
              </a:ext>
            </a:extLst>
          </p:cNvPr>
          <p:cNvSpPr txBox="1"/>
          <p:nvPr/>
        </p:nvSpPr>
        <p:spPr>
          <a:xfrm>
            <a:off x="443753" y="800100"/>
            <a:ext cx="325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센서의 원리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0AF74-0A0D-7CD1-D63D-0DC0B5CDB608}"/>
              </a:ext>
            </a:extLst>
          </p:cNvPr>
          <p:cNvSpPr txBox="1"/>
          <p:nvPr/>
        </p:nvSpPr>
        <p:spPr>
          <a:xfrm>
            <a:off x="3301255" y="902091"/>
            <a:ext cx="407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센서는 일반적으로 외부조건의 변화에 따라서 내부 </a:t>
            </a:r>
            <a:r>
              <a:rPr lang="ko-KR" altLang="en-US" sz="1400" dirty="0" err="1"/>
              <a:t>저항값이</a:t>
            </a:r>
            <a:r>
              <a:rPr lang="ko-KR" altLang="en-US" sz="1400" dirty="0"/>
              <a:t> 변화합니다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26" name="Picture 2" descr="전자회로 기초 6-3] 내부저항 임피던스">
            <a:extLst>
              <a:ext uri="{FF2B5EF4-FFF2-40B4-BE49-F238E27FC236}">
                <a16:creationId xmlns:a16="http://schemas.microsoft.com/office/drawing/2014/main" id="{681AFF38-6A45-C169-30C4-3E03A486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1" y="1836584"/>
            <a:ext cx="3234019" cy="227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9C002-798A-D57E-66DA-FBF402C79493}"/>
              </a:ext>
            </a:extLst>
          </p:cNvPr>
          <p:cNvSpPr txBox="1"/>
          <p:nvPr/>
        </p:nvSpPr>
        <p:spPr>
          <a:xfrm>
            <a:off x="4195483" y="2110085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센서는 변화하는 </a:t>
            </a:r>
            <a:r>
              <a:rPr lang="ko-KR" altLang="en-US" dirty="0" err="1"/>
              <a:t>저항값으로</a:t>
            </a:r>
            <a:r>
              <a:rPr lang="ko-KR" altLang="en-US" dirty="0"/>
              <a:t> 아날로그 형태로 출력되는 경우가 많습니다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85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78282A-DF3D-A1CF-A9A1-7E527D5EBBA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576FA3-81D5-D946-F507-665E60E9D9A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7C5D7-B614-C87F-9DA4-ED66D2989EC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BDF42-AFA4-06A7-B6E4-FE9F190688F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E4B2B-EA1E-DA2B-F0A8-06270430F42F}"/>
              </a:ext>
            </a:extLst>
          </p:cNvPr>
          <p:cNvSpPr txBox="1"/>
          <p:nvPr/>
        </p:nvSpPr>
        <p:spPr>
          <a:xfrm>
            <a:off x="403413" y="1015252"/>
            <a:ext cx="348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아날로그 입력</a:t>
            </a:r>
          </a:p>
        </p:txBody>
      </p:sp>
      <p:pic>
        <p:nvPicPr>
          <p:cNvPr id="2050" name="Picture 2" descr="아두이노 CDS센서로 빛의 세기 측정하기">
            <a:extLst>
              <a:ext uri="{FF2B5EF4-FFF2-40B4-BE49-F238E27FC236}">
                <a16:creationId xmlns:a16="http://schemas.microsoft.com/office/drawing/2014/main" id="{86BDDDF0-B87E-1C2E-A48E-7C785169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8" y="2104465"/>
            <a:ext cx="2247310" cy="22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8170D-D02F-2C23-10A1-B672F92F8C8E}"/>
              </a:ext>
            </a:extLst>
          </p:cNvPr>
          <p:cNvSpPr txBox="1"/>
          <p:nvPr/>
        </p:nvSpPr>
        <p:spPr>
          <a:xfrm>
            <a:off x="3886201" y="2104465"/>
            <a:ext cx="4558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센서의 변화되는 값을 읽기 위해서는 아날로그 입력이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아두이노는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개의 아날로그 입력을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3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5D9B90-3FED-7EAD-624B-4302CE2E2CA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6AF48C-9F43-F63F-7BE8-4B7FDE6ED14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80ED2-2719-8B5C-2C28-2676574E4C4E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D1439-CF1E-0E97-A322-F9FB5024BDC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7F694-9C26-FAA9-3E13-7418B646989B}"/>
              </a:ext>
            </a:extLst>
          </p:cNvPr>
          <p:cNvSpPr txBox="1"/>
          <p:nvPr/>
        </p:nvSpPr>
        <p:spPr>
          <a:xfrm>
            <a:off x="463921" y="800100"/>
            <a:ext cx="632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아날로그</a:t>
            </a:r>
            <a:r>
              <a:rPr lang="en-US" altLang="ko-KR" sz="3600" dirty="0"/>
              <a:t>-</a:t>
            </a:r>
            <a:r>
              <a:rPr lang="ko-KR" altLang="en-US" sz="3600" dirty="0"/>
              <a:t>디지털 변환기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51F4D-48F4-C8E5-503B-1DDF44572EDB}"/>
              </a:ext>
            </a:extLst>
          </p:cNvPr>
          <p:cNvSpPr txBox="1"/>
          <p:nvPr/>
        </p:nvSpPr>
        <p:spPr>
          <a:xfrm>
            <a:off x="463921" y="153968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아날로그의 값을 디지털로 읽기 위해서는 </a:t>
            </a:r>
            <a:r>
              <a:rPr lang="en-US" altLang="ko-KR" dirty="0"/>
              <a:t>ADC(analog</a:t>
            </a:r>
            <a:r>
              <a:rPr lang="ko-KR" altLang="en-US" dirty="0"/>
              <a:t> </a:t>
            </a:r>
            <a:r>
              <a:rPr lang="en-US" altLang="ko-KR" dirty="0"/>
              <a:t>to digital converter) </a:t>
            </a:r>
            <a:r>
              <a:rPr lang="ko-KR" altLang="en-US" dirty="0"/>
              <a:t>장치가 필요합니다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F4EAF-24C1-8B7C-583F-3C51A415951D}"/>
              </a:ext>
            </a:extLst>
          </p:cNvPr>
          <p:cNvSpPr txBox="1"/>
          <p:nvPr/>
        </p:nvSpPr>
        <p:spPr>
          <a:xfrm>
            <a:off x="3785348" y="2428844"/>
            <a:ext cx="476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아두이노의</a:t>
            </a:r>
            <a:r>
              <a:rPr lang="ko-KR" altLang="en-US" dirty="0"/>
              <a:t> 아날로그 포트는 각각에 </a:t>
            </a:r>
            <a:r>
              <a:rPr lang="en-US" altLang="ko-KR" dirty="0"/>
              <a:t>ADC </a:t>
            </a:r>
            <a:r>
              <a:rPr lang="ko-KR" altLang="en-US" dirty="0"/>
              <a:t>장치가 연결되어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74309E-63B5-529F-4BE6-3BACCE9C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9" y="2279278"/>
            <a:ext cx="2649073" cy="24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0C8398-994D-D38F-70CC-66499CAC24B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35D212-4D66-E497-38EA-475DB03A635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3EF74-6E91-DA54-3CD0-01E82FCD7E25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67F16-85C3-65DA-EA74-4C5383BCD52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379CF-8D26-1DFA-5C4C-B1DB810DD979}"/>
              </a:ext>
            </a:extLst>
          </p:cNvPr>
          <p:cNvSpPr txBox="1"/>
          <p:nvPr/>
        </p:nvSpPr>
        <p:spPr>
          <a:xfrm>
            <a:off x="477371" y="853888"/>
            <a:ext cx="372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센서 인터페이스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D7816-0493-9B24-DBF8-03D3246C5F07}"/>
              </a:ext>
            </a:extLst>
          </p:cNvPr>
          <p:cNvSpPr txBox="1"/>
          <p:nvPr/>
        </p:nvSpPr>
        <p:spPr>
          <a:xfrm>
            <a:off x="544607" y="2010335"/>
            <a:ext cx="3307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아날로그 입출력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I2C</a:t>
            </a:r>
          </a:p>
          <a:p>
            <a:endParaRPr lang="en-US" altLang="ko-KR" dirty="0"/>
          </a:p>
          <a:p>
            <a:r>
              <a:rPr lang="en-US" altLang="ko-KR" dirty="0"/>
              <a:t>* SPI</a:t>
            </a:r>
          </a:p>
          <a:p>
            <a:endParaRPr lang="en-US" altLang="ko-KR" dirty="0"/>
          </a:p>
          <a:p>
            <a:r>
              <a:rPr lang="en-US" altLang="ko-KR" dirty="0"/>
              <a:t>* TTL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전용인터페이스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05816-EB15-2544-53DE-7A73F0734849}"/>
              </a:ext>
            </a:extLst>
          </p:cNvPr>
          <p:cNvSpPr txBox="1"/>
          <p:nvPr/>
        </p:nvSpPr>
        <p:spPr>
          <a:xfrm>
            <a:off x="4202206" y="915443"/>
            <a:ext cx="383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센서의 값을 </a:t>
            </a:r>
            <a:r>
              <a:rPr lang="ko-KR" altLang="en-US" sz="1400" dirty="0" err="1"/>
              <a:t>입력받기</a:t>
            </a:r>
            <a:r>
              <a:rPr lang="ko-KR" altLang="en-US" sz="1400" dirty="0"/>
              <a:t> 위해서는 값의 유형에 따라 다양한 인터페이스가 존재합니다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4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304ACD-61F4-EA09-60BE-36AB9A9A5C6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76F202-4BBB-0D31-F0DC-8FE8FC83A13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DD154-01A9-8DB9-E63D-E8F20B520516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03F83-7C3C-32FB-6731-BFBDCF7EE7F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FFECA8-7021-BB44-CBBA-79584FA3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794899"/>
            <a:ext cx="3657600" cy="13461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B04196-4999-44F5-39D8-8BCFE275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04" y="847165"/>
            <a:ext cx="3157062" cy="18477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019B56-6AF8-791C-CBBA-5849D05B8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28" y="2445158"/>
            <a:ext cx="3391843" cy="24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6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78282A-DF3D-A1CF-A9A1-7E527D5EBBA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576FA3-81D5-D946-F507-665E60E9D9A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7C5D7-B614-C87F-9DA4-ED66D2989EC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BDF42-AFA4-06A7-B6E4-FE9F190688F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196278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130</Words>
  <Application>Microsoft Office PowerPoint</Application>
  <PresentationFormat>화면 슬라이드 쇼(16:9)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2022-05-14T12:00:11Z</dcterms:modified>
</cp:coreProperties>
</file>