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84" r:id="rId4"/>
    <p:sldId id="285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761FF-337B-4480-91DC-111FA8CA9B01}" v="18" dt="2022-05-14T15:22:5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DB761FF-337B-4480-91DC-111FA8CA9B01}"/>
    <pc:docChg chg="custSel addSld delSld modSld sldOrd">
      <pc:chgData name="이 호진" userId="e7b51f9e24c37788" providerId="LiveId" clId="{0DB761FF-337B-4480-91DC-111FA8CA9B01}" dt="2022-05-18T13:13:15.463" v="116" actId="47"/>
      <pc:docMkLst>
        <pc:docMk/>
      </pc:docMkLst>
      <pc:sldChg chg="addSp modSp mod">
        <pc:chgData name="이 호진" userId="e7b51f9e24c37788" providerId="LiveId" clId="{0DB761FF-337B-4480-91DC-111FA8CA9B01}" dt="2022-05-14T15:24:08.205" v="115" actId="1076"/>
        <pc:sldMkLst>
          <pc:docMk/>
          <pc:sldMk cId="2184666338" sldId="256"/>
        </pc:sldMkLst>
        <pc:spChg chg="add mod">
          <ac:chgData name="이 호진" userId="e7b51f9e24c37788" providerId="LiveId" clId="{0DB761FF-337B-4480-91DC-111FA8CA9B01}" dt="2022-05-14T15:22:03.130" v="22"/>
          <ac:spMkLst>
            <pc:docMk/>
            <pc:sldMk cId="2184666338" sldId="256"/>
            <ac:spMk id="2" creationId="{CF12C27B-AB4F-2C90-F5D1-67B576F254FE}"/>
          </ac:spMkLst>
        </pc:spChg>
        <pc:spChg chg="add mod">
          <ac:chgData name="이 호진" userId="e7b51f9e24c37788" providerId="LiveId" clId="{0DB761FF-337B-4480-91DC-111FA8CA9B01}" dt="2022-05-14T15:22:03.130" v="22"/>
          <ac:spMkLst>
            <pc:docMk/>
            <pc:sldMk cId="2184666338" sldId="256"/>
            <ac:spMk id="3" creationId="{9F1115D2-5244-30A2-FE52-EFA153474AAF}"/>
          </ac:spMkLst>
        </pc:spChg>
        <pc:spChg chg="add mod">
          <ac:chgData name="이 호진" userId="e7b51f9e24c37788" providerId="LiveId" clId="{0DB761FF-337B-4480-91DC-111FA8CA9B01}" dt="2022-05-14T15:22:03.130" v="22"/>
          <ac:spMkLst>
            <pc:docMk/>
            <pc:sldMk cId="2184666338" sldId="256"/>
            <ac:spMk id="4" creationId="{6CDC80A8-F19D-F1D1-C55B-3DACD0090D30}"/>
          </ac:spMkLst>
        </pc:spChg>
        <pc:spChg chg="add mod">
          <ac:chgData name="이 호진" userId="e7b51f9e24c37788" providerId="LiveId" clId="{0DB761FF-337B-4480-91DC-111FA8CA9B01}" dt="2022-05-14T15:22:03.130" v="22"/>
          <ac:spMkLst>
            <pc:docMk/>
            <pc:sldMk cId="2184666338" sldId="256"/>
            <ac:spMk id="5" creationId="{A683E133-D79B-5802-140F-8100B877AA2A}"/>
          </ac:spMkLst>
        </pc:spChg>
        <pc:spChg chg="add mod">
          <ac:chgData name="이 호진" userId="e7b51f9e24c37788" providerId="LiveId" clId="{0DB761FF-337B-4480-91DC-111FA8CA9B01}" dt="2022-05-14T15:22:35.529" v="65" actId="1076"/>
          <ac:spMkLst>
            <pc:docMk/>
            <pc:sldMk cId="2184666338" sldId="256"/>
            <ac:spMk id="6" creationId="{A02A84D5-58B4-F161-1437-4B886346012E}"/>
          </ac:spMkLst>
        </pc:spChg>
        <pc:picChg chg="add mod">
          <ac:chgData name="이 호진" userId="e7b51f9e24c37788" providerId="LiveId" clId="{0DB761FF-337B-4480-91DC-111FA8CA9B01}" dt="2022-05-14T15:24:08.205" v="115" actId="1076"/>
          <ac:picMkLst>
            <pc:docMk/>
            <pc:sldMk cId="2184666338" sldId="256"/>
            <ac:picMk id="8" creationId="{EDAEF933-0F4F-3674-969B-A8D673173F4A}"/>
          </ac:picMkLst>
        </pc:picChg>
      </pc:sldChg>
      <pc:sldChg chg="addSp delSp modSp add del mod">
        <pc:chgData name="이 호진" userId="e7b51f9e24c37788" providerId="LiveId" clId="{0DB761FF-337B-4480-91DC-111FA8CA9B01}" dt="2022-05-18T13:13:15.463" v="116" actId="47"/>
        <pc:sldMkLst>
          <pc:docMk/>
          <pc:sldMk cId="3820548140" sldId="280"/>
        </pc:sldMkLst>
        <pc:spChg chg="add del mod">
          <ac:chgData name="이 호진" userId="e7b51f9e24c37788" providerId="LiveId" clId="{0DB761FF-337B-4480-91DC-111FA8CA9B01}" dt="2022-05-14T15:22:31.889" v="63" actId="21"/>
          <ac:spMkLst>
            <pc:docMk/>
            <pc:sldMk cId="3820548140" sldId="280"/>
            <ac:spMk id="2" creationId="{53509447-61AC-8A2C-CB11-7CFBFDD01BD9}"/>
          </ac:spMkLst>
        </pc:spChg>
        <pc:spChg chg="add del mod">
          <ac:chgData name="이 호진" userId="e7b51f9e24c37788" providerId="LiveId" clId="{0DB761FF-337B-4480-91DC-111FA8CA9B01}" dt="2022-05-14T15:22:55.097" v="100" actId="21"/>
          <ac:spMkLst>
            <pc:docMk/>
            <pc:sldMk cId="3820548140" sldId="280"/>
            <ac:spMk id="4" creationId="{67DFFF14-CCFF-8D3D-63D0-B2680B8C1FB6}"/>
          </ac:spMkLst>
        </pc:spChg>
        <pc:picChg chg="del mod">
          <ac:chgData name="이 호진" userId="e7b51f9e24c37788" providerId="LiveId" clId="{0DB761FF-337B-4480-91DC-111FA8CA9B01}" dt="2022-05-14T15:23:01.212" v="103" actId="478"/>
          <ac:picMkLst>
            <pc:docMk/>
            <pc:sldMk cId="3820548140" sldId="280"/>
            <ac:picMk id="3" creationId="{0FDB8F3E-24F4-4791-A3F2-2D65137555FE}"/>
          </ac:picMkLst>
        </pc:picChg>
      </pc:sldChg>
      <pc:sldChg chg="add del ord">
        <pc:chgData name="이 호진" userId="e7b51f9e24c37788" providerId="LiveId" clId="{0DB761FF-337B-4480-91DC-111FA8CA9B01}" dt="2022-05-14T15:23:35.798" v="109" actId="47"/>
        <pc:sldMkLst>
          <pc:docMk/>
          <pc:sldMk cId="662326681" sldId="281"/>
        </pc:sldMkLst>
      </pc:sldChg>
      <pc:sldChg chg="add del">
        <pc:chgData name="이 호진" userId="e7b51f9e24c37788" providerId="LiveId" clId="{0DB761FF-337B-4480-91DC-111FA8CA9B01}" dt="2022-05-14T15:23:59.282" v="114" actId="47"/>
        <pc:sldMkLst>
          <pc:docMk/>
          <pc:sldMk cId="725021830" sldId="282"/>
        </pc:sldMkLst>
      </pc:sldChg>
      <pc:sldChg chg="modSp add mod ord">
        <pc:chgData name="이 호진" userId="e7b51f9e24c37788" providerId="LiveId" clId="{0DB761FF-337B-4480-91DC-111FA8CA9B01}" dt="2022-05-14T15:21:57.386" v="21" actId="6549"/>
        <pc:sldMkLst>
          <pc:docMk/>
          <pc:sldMk cId="3481153335" sldId="283"/>
        </pc:sldMkLst>
        <pc:spChg chg="mod">
          <ac:chgData name="이 호진" userId="e7b51f9e24c37788" providerId="LiveId" clId="{0DB761FF-337B-4480-91DC-111FA8CA9B01}" dt="2022-05-14T15:21:57.386" v="21" actId="6549"/>
          <ac:spMkLst>
            <pc:docMk/>
            <pc:sldMk cId="3481153335" sldId="283"/>
            <ac:spMk id="7" creationId="{7CA2BC6A-8622-378D-781B-17A25B5A9C7C}"/>
          </ac:spMkLst>
        </pc:spChg>
      </pc:sldChg>
      <pc:sldChg chg="addSp modSp add mod">
        <pc:chgData name="이 호진" userId="e7b51f9e24c37788" providerId="LiveId" clId="{0DB761FF-337B-4480-91DC-111FA8CA9B01}" dt="2022-05-14T15:23:56.798" v="113" actId="1076"/>
        <pc:sldMkLst>
          <pc:docMk/>
          <pc:sldMk cId="2673026284" sldId="284"/>
        </pc:sldMkLst>
        <pc:spChg chg="add mod">
          <ac:chgData name="이 호진" userId="e7b51f9e24c37788" providerId="LiveId" clId="{0DB761FF-337B-4480-91DC-111FA8CA9B01}" dt="2022-05-14T15:22:59.120" v="102" actId="1076"/>
          <ac:spMkLst>
            <pc:docMk/>
            <pc:sldMk cId="2673026284" sldId="284"/>
            <ac:spMk id="6" creationId="{FC5655D7-2D4B-4B61-4724-3AF442B50143}"/>
          </ac:spMkLst>
        </pc:spChg>
        <pc:picChg chg="add mod">
          <ac:chgData name="이 호진" userId="e7b51f9e24c37788" providerId="LiveId" clId="{0DB761FF-337B-4480-91DC-111FA8CA9B01}" dt="2022-05-14T15:23:56.798" v="113" actId="1076"/>
          <ac:picMkLst>
            <pc:docMk/>
            <pc:sldMk cId="2673026284" sldId="284"/>
            <ac:picMk id="8" creationId="{E1920657-C0D2-4153-F463-841DBA63AB91}"/>
          </ac:picMkLst>
        </pc:picChg>
      </pc:sldChg>
      <pc:sldChg chg="add">
        <pc:chgData name="이 호진" userId="e7b51f9e24c37788" providerId="LiveId" clId="{0DB761FF-337B-4480-91DC-111FA8CA9B01}" dt="2022-05-14T15:22:05.206" v="24"/>
        <pc:sldMkLst>
          <pc:docMk/>
          <pc:sldMk cId="3338481534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폴링</a:t>
            </a:r>
            <a:r>
              <a:rPr lang="ko-KR" altLang="en-US" sz="3600" dirty="0"/>
              <a:t> 로직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12C27B-AB4F-2C90-F5D1-67B576F254F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1115D2-5244-30A2-FE52-EFA153474AA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C80A8-F19D-F1D1-C55B-3DACD0090D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E133-D79B-5802-140F-8100B877AA2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A84D5-58B4-F161-1437-4B886346012E}"/>
              </a:ext>
            </a:extLst>
          </p:cNvPr>
          <p:cNvSpPr txBox="1"/>
          <p:nvPr/>
        </p:nvSpPr>
        <p:spPr>
          <a:xfrm>
            <a:off x="295834" y="894230"/>
            <a:ext cx="527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버튼입력 노이즈 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EF933-0F4F-3674-969B-A8D67317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5" y="1788458"/>
            <a:ext cx="5259195" cy="25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12C27B-AB4F-2C90-F5D1-67B576F254F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1115D2-5244-30A2-FE52-EFA153474AA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C80A8-F19D-F1D1-C55B-3DACD0090D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E133-D79B-5802-140F-8100B877AA2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655D7-2D4B-4B61-4724-3AF442B50143}"/>
              </a:ext>
            </a:extLst>
          </p:cNvPr>
          <p:cNvSpPr txBox="1"/>
          <p:nvPr/>
        </p:nvSpPr>
        <p:spPr>
          <a:xfrm>
            <a:off x="316006" y="860611"/>
            <a:ext cx="553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폴링</a:t>
            </a:r>
            <a:r>
              <a:rPr lang="ko-KR" altLang="en-US" sz="3600" dirty="0"/>
              <a:t> 로직 문제 개선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920657-C0D2-4153-F463-841DBA63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6" y="1590223"/>
            <a:ext cx="7402606" cy="32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12C27B-AB4F-2C90-F5D1-67B576F254F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1115D2-5244-30A2-FE52-EFA153474AA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C80A8-F19D-F1D1-C55B-3DACD0090D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E133-D79B-5802-140F-8100B877AA2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333848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32</Words>
  <Application>Microsoft Office PowerPoint</Application>
  <PresentationFormat>화면 슬라이드 쇼(16:9)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2022-05-18T13:13:18Z</dcterms:modified>
</cp:coreProperties>
</file>