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6" r:id="rId3"/>
    <p:sldId id="264" r:id="rId4"/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4A747-E878-4775-AF4C-B2054731A74D}" v="10" dt="2022-05-18T08:51:1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8FD95E72-1698-44C3-B478-F11DCD6E50A8}"/>
    <pc:docChg chg="addSld modSld">
      <pc:chgData name="이 호진" userId="e7b51f9e24c37788" providerId="LiveId" clId="{8FD95E72-1698-44C3-B478-F11DCD6E50A8}" dt="2022-05-13T17:52:43.687" v="0"/>
      <pc:docMkLst>
        <pc:docMk/>
      </pc:docMkLst>
      <pc:sldChg chg="add">
        <pc:chgData name="이 호진" userId="e7b51f9e24c37788" providerId="LiveId" clId="{8FD95E72-1698-44C3-B478-F11DCD6E50A8}" dt="2022-05-13T17:52:43.687" v="0"/>
        <pc:sldMkLst>
          <pc:docMk/>
          <pc:sldMk cId="2091734564" sldId="264"/>
        </pc:sldMkLst>
      </pc:sldChg>
      <pc:sldChg chg="add">
        <pc:chgData name="이 호진" userId="e7b51f9e24c37788" providerId="LiveId" clId="{8FD95E72-1698-44C3-B478-F11DCD6E50A8}" dt="2022-05-13T17:52:43.687" v="0"/>
        <pc:sldMkLst>
          <pc:docMk/>
          <pc:sldMk cId="1767377393" sldId="265"/>
        </pc:sldMkLst>
      </pc:sldChg>
      <pc:sldChg chg="add">
        <pc:chgData name="이 호진" userId="e7b51f9e24c37788" providerId="LiveId" clId="{8FD95E72-1698-44C3-B478-F11DCD6E50A8}" dt="2022-05-13T17:52:43.687" v="0"/>
        <pc:sldMkLst>
          <pc:docMk/>
          <pc:sldMk cId="2164124134" sldId="266"/>
        </pc:sldMkLst>
      </pc:sldChg>
    </pc:docChg>
  </pc:docChgLst>
  <pc:docChgLst>
    <pc:chgData name="이 호진" userId="e7b51f9e24c37788" providerId="LiveId" clId="{2C44A747-E878-4775-AF4C-B2054731A74D}"/>
    <pc:docChg chg="custSel addSld delSld modSld sldOrd">
      <pc:chgData name="이 호진" userId="e7b51f9e24c37788" providerId="LiveId" clId="{2C44A747-E878-4775-AF4C-B2054731A74D}" dt="2022-05-18T08:51:28.747" v="81" actId="47"/>
      <pc:docMkLst>
        <pc:docMk/>
      </pc:docMkLst>
      <pc:sldChg chg="addSp modSp ord">
        <pc:chgData name="이 호진" userId="e7b51f9e24c37788" providerId="LiveId" clId="{2C44A747-E878-4775-AF4C-B2054731A74D}" dt="2022-05-14T13:08:28.725" v="8"/>
        <pc:sldMkLst>
          <pc:docMk/>
          <pc:sldMk cId="2184666338" sldId="256"/>
        </pc:sldMkLst>
        <pc:spChg chg="add mod">
          <ac:chgData name="이 호진" userId="e7b51f9e24c37788" providerId="LiveId" clId="{2C44A747-E878-4775-AF4C-B2054731A74D}" dt="2022-05-14T13:08:26.474" v="6"/>
          <ac:spMkLst>
            <pc:docMk/>
            <pc:sldMk cId="2184666338" sldId="256"/>
            <ac:spMk id="2" creationId="{F5735D33-4BEB-5AC5-0A2B-43AB5542B104}"/>
          </ac:spMkLst>
        </pc:spChg>
        <pc:spChg chg="add mod">
          <ac:chgData name="이 호진" userId="e7b51f9e24c37788" providerId="LiveId" clId="{2C44A747-E878-4775-AF4C-B2054731A74D}" dt="2022-05-14T13:08:26.474" v="6"/>
          <ac:spMkLst>
            <pc:docMk/>
            <pc:sldMk cId="2184666338" sldId="256"/>
            <ac:spMk id="3" creationId="{AC2B3A11-0A1E-14D5-23E0-CB1745BEB02A}"/>
          </ac:spMkLst>
        </pc:spChg>
        <pc:spChg chg="add mod">
          <ac:chgData name="이 호진" userId="e7b51f9e24c37788" providerId="LiveId" clId="{2C44A747-E878-4775-AF4C-B2054731A74D}" dt="2022-05-14T13:08:26.474" v="6"/>
          <ac:spMkLst>
            <pc:docMk/>
            <pc:sldMk cId="2184666338" sldId="256"/>
            <ac:spMk id="4" creationId="{588A5303-1775-AEF6-C122-082A1AB6C48E}"/>
          </ac:spMkLst>
        </pc:spChg>
        <pc:spChg chg="add mod">
          <ac:chgData name="이 호진" userId="e7b51f9e24c37788" providerId="LiveId" clId="{2C44A747-E878-4775-AF4C-B2054731A74D}" dt="2022-05-14T13:08:26.474" v="6"/>
          <ac:spMkLst>
            <pc:docMk/>
            <pc:sldMk cId="2184666338" sldId="256"/>
            <ac:spMk id="5" creationId="{5A8940AE-7E3D-0E84-A718-B47F48FDE4A0}"/>
          </ac:spMkLst>
        </pc:spChg>
      </pc:sldChg>
      <pc:sldChg chg="addSp delSp modSp mod">
        <pc:chgData name="이 호진" userId="e7b51f9e24c37788" providerId="LiveId" clId="{2C44A747-E878-4775-AF4C-B2054731A74D}" dt="2022-05-18T08:51:20.018" v="80" actId="1076"/>
        <pc:sldMkLst>
          <pc:docMk/>
          <pc:sldMk cId="2091734564" sldId="264"/>
        </pc:sldMkLst>
        <pc:spChg chg="del mod">
          <ac:chgData name="이 호진" userId="e7b51f9e24c37788" providerId="LiveId" clId="{2C44A747-E878-4775-AF4C-B2054731A74D}" dt="2022-05-18T08:50:13.714" v="74" actId="478"/>
          <ac:spMkLst>
            <pc:docMk/>
            <pc:sldMk cId="2091734564" sldId="264"/>
            <ac:spMk id="2" creationId="{77D4D4FA-E22B-4B82-A656-8DD085540F7D}"/>
          </ac:spMkLst>
        </pc:spChg>
        <pc:spChg chg="add mod">
          <ac:chgData name="이 호진" userId="e7b51f9e24c37788" providerId="LiveId" clId="{2C44A747-E878-4775-AF4C-B2054731A74D}" dt="2022-05-18T08:50:40.937" v="75"/>
          <ac:spMkLst>
            <pc:docMk/>
            <pc:sldMk cId="2091734564" sldId="264"/>
            <ac:spMk id="10" creationId="{CBE5D628-99F8-7C0B-CD64-7E0BE5D40F95}"/>
          </ac:spMkLst>
        </pc:spChg>
        <pc:spChg chg="add mod">
          <ac:chgData name="이 호진" userId="e7b51f9e24c37788" providerId="LiveId" clId="{2C44A747-E878-4775-AF4C-B2054731A74D}" dt="2022-05-18T08:50:40.937" v="75"/>
          <ac:spMkLst>
            <pc:docMk/>
            <pc:sldMk cId="2091734564" sldId="264"/>
            <ac:spMk id="11" creationId="{A4108E70-4B53-A6AB-8021-379E7D220A5A}"/>
          </ac:spMkLst>
        </pc:spChg>
        <pc:spChg chg="add mod">
          <ac:chgData name="이 호진" userId="e7b51f9e24c37788" providerId="LiveId" clId="{2C44A747-E878-4775-AF4C-B2054731A74D}" dt="2022-05-18T08:50:40.937" v="75"/>
          <ac:spMkLst>
            <pc:docMk/>
            <pc:sldMk cId="2091734564" sldId="264"/>
            <ac:spMk id="12" creationId="{0A26A573-27D9-6524-CAEC-2D0FA84B58C8}"/>
          </ac:spMkLst>
        </pc:spChg>
        <pc:spChg chg="add mod">
          <ac:chgData name="이 호진" userId="e7b51f9e24c37788" providerId="LiveId" clId="{2C44A747-E878-4775-AF4C-B2054731A74D}" dt="2022-05-18T08:51:20.018" v="80" actId="1076"/>
          <ac:spMkLst>
            <pc:docMk/>
            <pc:sldMk cId="2091734564" sldId="264"/>
            <ac:spMk id="14" creationId="{D5063EDD-C0A3-BF5E-6B5F-C0087E351162}"/>
          </ac:spMkLst>
        </pc:spChg>
        <pc:picChg chg="del mod">
          <ac:chgData name="이 호진" userId="e7b51f9e24c37788" providerId="LiveId" clId="{2C44A747-E878-4775-AF4C-B2054731A74D}" dt="2022-05-18T08:50:10.893" v="73" actId="478"/>
          <ac:picMkLst>
            <pc:docMk/>
            <pc:sldMk cId="2091734564" sldId="264"/>
            <ac:picMk id="5" creationId="{14F1315B-8EAA-4228-BAE0-42189AFB1BA3}"/>
          </ac:picMkLst>
        </pc:picChg>
        <pc:cxnChg chg="add mod">
          <ac:chgData name="이 호진" userId="e7b51f9e24c37788" providerId="LiveId" clId="{2C44A747-E878-4775-AF4C-B2054731A74D}" dt="2022-05-18T08:50:40.937" v="75"/>
          <ac:cxnSpMkLst>
            <pc:docMk/>
            <pc:sldMk cId="2091734564" sldId="264"/>
            <ac:cxnSpMk id="13" creationId="{894A0319-E2AB-B3C2-4B5B-056F788CD4EF}"/>
          </ac:cxnSpMkLst>
        </pc:cxnChg>
      </pc:sldChg>
      <pc:sldChg chg="addSp modSp del mod">
        <pc:chgData name="이 호진" userId="e7b51f9e24c37788" providerId="LiveId" clId="{2C44A747-E878-4775-AF4C-B2054731A74D}" dt="2022-05-18T08:51:28.747" v="81" actId="47"/>
        <pc:sldMkLst>
          <pc:docMk/>
          <pc:sldMk cId="1767377393" sldId="265"/>
        </pc:sldMkLst>
        <pc:picChg chg="mod">
          <ac:chgData name="이 호진" userId="e7b51f9e24c37788" providerId="LiveId" clId="{2C44A747-E878-4775-AF4C-B2054731A74D}" dt="2022-05-14T15:39:48.776" v="33" actId="14100"/>
          <ac:picMkLst>
            <pc:docMk/>
            <pc:sldMk cId="1767377393" sldId="265"/>
            <ac:picMk id="3" creationId="{62BEA41F-8112-4F29-A085-A1736AFD0D91}"/>
          </ac:picMkLst>
        </pc:picChg>
        <pc:picChg chg="add mod">
          <ac:chgData name="이 호진" userId="e7b51f9e24c37788" providerId="LiveId" clId="{2C44A747-E878-4775-AF4C-B2054731A74D}" dt="2022-05-14T15:39:57.317" v="37" actId="1076"/>
          <ac:picMkLst>
            <pc:docMk/>
            <pc:sldMk cId="1767377393" sldId="265"/>
            <ac:picMk id="10" creationId="{C92EB9AF-83F7-8AE1-2875-E6F447FA0B21}"/>
          </ac:picMkLst>
        </pc:picChg>
      </pc:sldChg>
      <pc:sldChg chg="addSp delSp modSp mod ord">
        <pc:chgData name="이 호진" userId="e7b51f9e24c37788" providerId="LiveId" clId="{2C44A747-E878-4775-AF4C-B2054731A74D}" dt="2022-05-18T08:50:03.753" v="72" actId="14100"/>
        <pc:sldMkLst>
          <pc:docMk/>
          <pc:sldMk cId="2164124134" sldId="266"/>
        </pc:sldMkLst>
        <pc:spChg chg="add mod">
          <ac:chgData name="이 호진" userId="e7b51f9e24c37788" providerId="LiveId" clId="{2C44A747-E878-4775-AF4C-B2054731A74D}" dt="2022-05-18T08:49:57.317" v="71" actId="6549"/>
          <ac:spMkLst>
            <pc:docMk/>
            <pc:sldMk cId="2164124134" sldId="266"/>
            <ac:spMk id="10" creationId="{DFDA78BA-7232-9769-808C-5111D6139E85}"/>
          </ac:spMkLst>
        </pc:spChg>
        <pc:picChg chg="add mod">
          <ac:chgData name="이 호진" userId="e7b51f9e24c37788" providerId="LiveId" clId="{2C44A747-E878-4775-AF4C-B2054731A74D}" dt="2022-05-18T08:50:03.753" v="72" actId="14100"/>
          <ac:picMkLst>
            <pc:docMk/>
            <pc:sldMk cId="2164124134" sldId="266"/>
            <ac:picMk id="3" creationId="{3A502BA9-9686-79D0-A1DB-DF7244BF76F6}"/>
          </ac:picMkLst>
        </pc:picChg>
        <pc:picChg chg="del mod">
          <ac:chgData name="이 호진" userId="e7b51f9e24c37788" providerId="LiveId" clId="{2C44A747-E878-4775-AF4C-B2054731A74D}" dt="2022-05-14T15:39:54.340" v="35" actId="21"/>
          <ac:picMkLst>
            <pc:docMk/>
            <pc:sldMk cId="2164124134" sldId="266"/>
            <ac:picMk id="3" creationId="{765DE1A3-44EB-4C4C-8529-18F07CAC15F3}"/>
          </ac:picMkLst>
        </pc:picChg>
      </pc:sldChg>
      <pc:sldChg chg="modSp add mod">
        <pc:chgData name="이 호진" userId="e7b51f9e24c37788" providerId="LiveId" clId="{2C44A747-E878-4775-AF4C-B2054731A74D}" dt="2022-05-14T15:39:35.069" v="30" actId="6549"/>
        <pc:sldMkLst>
          <pc:docMk/>
          <pc:sldMk cId="3481153335" sldId="282"/>
        </pc:sldMkLst>
        <pc:spChg chg="mod">
          <ac:chgData name="이 호진" userId="e7b51f9e24c37788" providerId="LiveId" clId="{2C44A747-E878-4775-AF4C-B2054731A74D}" dt="2022-05-14T15:39:35.069" v="30" actId="6549"/>
          <ac:spMkLst>
            <pc:docMk/>
            <pc:sldMk cId="3481153335" sldId="282"/>
            <ac:spMk id="7" creationId="{7CA2BC6A-8622-378D-781B-17A25B5A9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btFmMYfq1r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부저</a:t>
            </a:r>
            <a:r>
              <a:rPr lang="ko-KR" altLang="en-US" sz="3600" dirty="0"/>
              <a:t> 스위치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02BA9-9686-79D0-A1DB-DF7244BF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" y="1411989"/>
            <a:ext cx="6965576" cy="3534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A78BA-7232-9769-808C-5111D6139E85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1 : </a:t>
            </a:r>
            <a:r>
              <a:rPr lang="ko-KR" altLang="en-US" sz="2400" dirty="0"/>
              <a:t>버튼으로 </a:t>
            </a:r>
            <a:r>
              <a:rPr lang="ko-KR" altLang="en-US" sz="2400" dirty="0" err="1"/>
              <a:t>부저</a:t>
            </a:r>
            <a:r>
              <a:rPr lang="ko-KR" altLang="en-US" sz="2400" dirty="0"/>
              <a:t> 소리내기</a:t>
            </a:r>
          </a:p>
        </p:txBody>
      </p:sp>
    </p:spTree>
    <p:extLst>
      <p:ext uri="{BB962C8B-B14F-4D97-AF65-F5344CB8AC3E}">
        <p14:creationId xmlns:p14="http://schemas.microsoft.com/office/powerpoint/2010/main" val="21641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5D628-99F8-7C0B-CD64-7E0BE5D40F95}"/>
              </a:ext>
            </a:extLst>
          </p:cNvPr>
          <p:cNvSpPr txBox="1"/>
          <p:nvPr/>
        </p:nvSpPr>
        <p:spPr>
          <a:xfrm>
            <a:off x="282388" y="1609877"/>
            <a:ext cx="239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08E70-4B53-A6AB-8021-379E7D220A5A}"/>
              </a:ext>
            </a:extLst>
          </p:cNvPr>
          <p:cNvSpPr txBox="1"/>
          <p:nvPr/>
        </p:nvSpPr>
        <p:spPr>
          <a:xfrm>
            <a:off x="208429" y="720113"/>
            <a:ext cx="75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6A573-27D9-6524-CAEC-2D0FA84B58C8}"/>
              </a:ext>
            </a:extLst>
          </p:cNvPr>
          <p:cNvSpPr txBox="1"/>
          <p:nvPr/>
        </p:nvSpPr>
        <p:spPr>
          <a:xfrm>
            <a:off x="3052482" y="1609877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sw</a:t>
            </a:r>
            <a:r>
              <a:rPr lang="ko-KR" altLang="en-US" sz="1200" dirty="0"/>
              <a:t> == HIGH)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 LOW);  	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 HIGH);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4A0319-E2AB-B3C2-4B5B-056F788CD4EF}"/>
              </a:ext>
            </a:extLst>
          </p:cNvPr>
          <p:cNvCxnSpPr/>
          <p:nvPr/>
        </p:nvCxnSpPr>
        <p:spPr>
          <a:xfrm>
            <a:off x="2877671" y="1609877"/>
            <a:ext cx="0" cy="31907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63EDD-C0A3-BF5E-6B5F-C0087E351162}"/>
              </a:ext>
            </a:extLst>
          </p:cNvPr>
          <p:cNvSpPr txBox="1"/>
          <p:nvPr/>
        </p:nvSpPr>
        <p:spPr>
          <a:xfrm>
            <a:off x="208429" y="108679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https://www.tinkercad.com/things/btFmMYfq1rR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7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735D33-4BEB-5AC5-0A2B-43AB5542B1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2B3A11-0A1E-14D5-23E0-CB1745BEB02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5303-1775-AEF6-C122-082A1AB6C48E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940AE-7E3D-0E84-A718-B47F48FDE4A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115</Words>
  <Application>Microsoft Office PowerPoint</Application>
  <PresentationFormat>화면 슬라이드 쇼(16:9)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2022-05-18T08:51:28Z</dcterms:modified>
</cp:coreProperties>
</file>