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59" r:id="rId11"/>
    <p:sldId id="260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AD9C97-2262-4065-86E6-9F7BE6B3BBCE}" v="18" dt="2022-06-09T10:29:34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호진" userId="e7b51f9e24c37788" providerId="LiveId" clId="{EBAD9C97-2262-4065-86E6-9F7BE6B3BBCE}"/>
    <pc:docChg chg="custSel addSld modSld">
      <pc:chgData name="이 호진" userId="e7b51f9e24c37788" providerId="LiveId" clId="{EBAD9C97-2262-4065-86E6-9F7BE6B3BBCE}" dt="2022-06-09T10:29:37.291" v="235" actId="1076"/>
      <pc:docMkLst>
        <pc:docMk/>
      </pc:docMkLst>
      <pc:sldChg chg="addSp delSp modSp mod">
        <pc:chgData name="이 호진" userId="e7b51f9e24c37788" providerId="LiveId" clId="{EBAD9C97-2262-4065-86E6-9F7BE6B3BBCE}" dt="2022-06-09T10:22:29.800" v="170" actId="14100"/>
        <pc:sldMkLst>
          <pc:docMk/>
          <pc:sldMk cId="2184666338" sldId="256"/>
        </pc:sldMkLst>
        <pc:spChg chg="add mod">
          <ac:chgData name="이 호진" userId="e7b51f9e24c37788" providerId="LiveId" clId="{EBAD9C97-2262-4065-86E6-9F7BE6B3BBCE}" dt="2022-06-09T10:22:29.800" v="170" actId="14100"/>
          <ac:spMkLst>
            <pc:docMk/>
            <pc:sldMk cId="2184666338" sldId="256"/>
            <ac:spMk id="6" creationId="{277C44FF-714E-F780-BFB3-6C38656151EF}"/>
          </ac:spMkLst>
        </pc:spChg>
        <pc:spChg chg="add mod">
          <ac:chgData name="이 호진" userId="e7b51f9e24c37788" providerId="LiveId" clId="{EBAD9C97-2262-4065-86E6-9F7BE6B3BBCE}" dt="2022-06-09T10:21:37.142" v="66" actId="14100"/>
          <ac:spMkLst>
            <pc:docMk/>
            <pc:sldMk cId="2184666338" sldId="256"/>
            <ac:spMk id="10" creationId="{4540EC51-A1FB-434C-22D0-0D7284B5E33A}"/>
          </ac:spMkLst>
        </pc:spChg>
        <pc:picChg chg="del">
          <ac:chgData name="이 호진" userId="e7b51f9e24c37788" providerId="LiveId" clId="{EBAD9C97-2262-4065-86E6-9F7BE6B3BBCE}" dt="2022-06-09T10:21:00.786" v="37" actId="478"/>
          <ac:picMkLst>
            <pc:docMk/>
            <pc:sldMk cId="2184666338" sldId="256"/>
            <ac:picMk id="3" creationId="{1B8F7E80-A4F6-45EF-9CD6-E2306B652C62}"/>
          </ac:picMkLst>
        </pc:picChg>
        <pc:picChg chg="add mod">
          <ac:chgData name="이 호진" userId="e7b51f9e24c37788" providerId="LiveId" clId="{EBAD9C97-2262-4065-86E6-9F7BE6B3BBCE}" dt="2022-06-09T10:21:17.894" v="41" actId="1076"/>
          <ac:picMkLst>
            <pc:docMk/>
            <pc:sldMk cId="2184666338" sldId="256"/>
            <ac:picMk id="5" creationId="{2139CC9C-D710-4CBF-025E-7AC1ADADCE4B}"/>
          </ac:picMkLst>
        </pc:picChg>
      </pc:sldChg>
      <pc:sldChg chg="addSp delSp modSp mod">
        <pc:chgData name="이 호진" userId="e7b51f9e24c37788" providerId="LiveId" clId="{EBAD9C97-2262-4065-86E6-9F7BE6B3BBCE}" dt="2022-06-09T10:27:53.104" v="226" actId="1076"/>
        <pc:sldMkLst>
          <pc:docMk/>
          <pc:sldMk cId="783510813" sldId="257"/>
        </pc:sldMkLst>
        <pc:spChg chg="mod">
          <ac:chgData name="이 호진" userId="e7b51f9e24c37788" providerId="LiveId" clId="{EBAD9C97-2262-4065-86E6-9F7BE6B3BBCE}" dt="2022-06-09T10:23:17.662" v="215" actId="1076"/>
          <ac:spMkLst>
            <pc:docMk/>
            <pc:sldMk cId="783510813" sldId="257"/>
            <ac:spMk id="5" creationId="{2B4DC9F4-EBB0-4096-A730-CD09A21CC6F9}"/>
          </ac:spMkLst>
        </pc:spChg>
        <pc:spChg chg="add mod">
          <ac:chgData name="이 호진" userId="e7b51f9e24c37788" providerId="LiveId" clId="{EBAD9C97-2262-4065-86E6-9F7BE6B3BBCE}" dt="2022-06-09T10:23:12.757" v="214" actId="6549"/>
          <ac:spMkLst>
            <pc:docMk/>
            <pc:sldMk cId="783510813" sldId="257"/>
            <ac:spMk id="10" creationId="{B9EE9C6E-1D2A-E2C7-BDFB-FB3C28A1716A}"/>
          </ac:spMkLst>
        </pc:spChg>
        <pc:spChg chg="add mod">
          <ac:chgData name="이 호진" userId="e7b51f9e24c37788" providerId="LiveId" clId="{EBAD9C97-2262-4065-86E6-9F7BE6B3BBCE}" dt="2022-06-09T10:27:34.901" v="220" actId="14100"/>
          <ac:spMkLst>
            <pc:docMk/>
            <pc:sldMk cId="783510813" sldId="257"/>
            <ac:spMk id="11" creationId="{3A4268EB-02B6-1D41-725B-03D8F731C866}"/>
          </ac:spMkLst>
        </pc:spChg>
        <pc:spChg chg="add mod">
          <ac:chgData name="이 호진" userId="e7b51f9e24c37788" providerId="LiveId" clId="{EBAD9C97-2262-4065-86E6-9F7BE6B3BBCE}" dt="2022-06-09T10:27:53.104" v="226" actId="1076"/>
          <ac:spMkLst>
            <pc:docMk/>
            <pc:sldMk cId="783510813" sldId="257"/>
            <ac:spMk id="12" creationId="{AEE1B60A-FF65-7CEF-B647-92650AE7D03D}"/>
          </ac:spMkLst>
        </pc:spChg>
        <pc:picChg chg="del mod">
          <ac:chgData name="이 호진" userId="e7b51f9e24c37788" providerId="LiveId" clId="{EBAD9C97-2262-4065-86E6-9F7BE6B3BBCE}" dt="2022-06-09T10:27:10.474" v="216" actId="478"/>
          <ac:picMkLst>
            <pc:docMk/>
            <pc:sldMk cId="783510813" sldId="257"/>
            <ac:picMk id="3" creationId="{AF1D22DA-879D-4D64-8546-E7F133FD72C2}"/>
          </ac:picMkLst>
        </pc:picChg>
      </pc:sldChg>
      <pc:sldChg chg="addSp delSp modSp mod">
        <pc:chgData name="이 호진" userId="e7b51f9e24c37788" providerId="LiveId" clId="{EBAD9C97-2262-4065-86E6-9F7BE6B3BBCE}" dt="2022-06-09T10:29:37.291" v="235" actId="1076"/>
        <pc:sldMkLst>
          <pc:docMk/>
          <pc:sldMk cId="3835004089" sldId="258"/>
        </pc:sldMkLst>
        <pc:spChg chg="add mod">
          <ac:chgData name="이 호진" userId="e7b51f9e24c37788" providerId="LiveId" clId="{EBAD9C97-2262-4065-86E6-9F7BE6B3BBCE}" dt="2022-06-09T10:29:37.291" v="235" actId="1076"/>
          <ac:spMkLst>
            <pc:docMk/>
            <pc:sldMk cId="3835004089" sldId="258"/>
            <ac:spMk id="10" creationId="{A1903EE1-3955-606E-AC18-F83DB5138A34}"/>
          </ac:spMkLst>
        </pc:spChg>
        <pc:spChg chg="add mod">
          <ac:chgData name="이 호진" userId="e7b51f9e24c37788" providerId="LiveId" clId="{EBAD9C97-2262-4065-86E6-9F7BE6B3BBCE}" dt="2022-06-09T10:29:34.208" v="234"/>
          <ac:spMkLst>
            <pc:docMk/>
            <pc:sldMk cId="3835004089" sldId="258"/>
            <ac:spMk id="11" creationId="{39C22118-5D8B-0968-4AE8-FEE9AFA18DD0}"/>
          </ac:spMkLst>
        </pc:spChg>
        <pc:picChg chg="del">
          <ac:chgData name="이 호진" userId="e7b51f9e24c37788" providerId="LiveId" clId="{EBAD9C97-2262-4065-86E6-9F7BE6B3BBCE}" dt="2022-06-09T10:29:09.449" v="227" actId="478"/>
          <ac:picMkLst>
            <pc:docMk/>
            <pc:sldMk cId="3835004089" sldId="258"/>
            <ac:picMk id="3" creationId="{55CDE299-28BB-41C5-9A5A-E7C65DD22914}"/>
          </ac:picMkLst>
        </pc:picChg>
      </pc:sldChg>
      <pc:sldChg chg="delSp mod">
        <pc:chgData name="이 호진" userId="e7b51f9e24c37788" providerId="LiveId" clId="{EBAD9C97-2262-4065-86E6-9F7BE6B3BBCE}" dt="2022-06-09T10:29:32.774" v="233" actId="21"/>
        <pc:sldMkLst>
          <pc:docMk/>
          <pc:sldMk cId="566632373" sldId="261"/>
        </pc:sldMkLst>
        <pc:spChg chg="del">
          <ac:chgData name="이 호진" userId="e7b51f9e24c37788" providerId="LiveId" clId="{EBAD9C97-2262-4065-86E6-9F7BE6B3BBCE}" dt="2022-06-09T10:29:32.774" v="233" actId="21"/>
          <ac:spMkLst>
            <pc:docMk/>
            <pc:sldMk cId="566632373" sldId="261"/>
            <ac:spMk id="2" creationId="{24CF8F2E-9AAA-4189-B38B-05356E3FC8F3}"/>
          </ac:spMkLst>
        </pc:spChg>
        <pc:picChg chg="del">
          <ac:chgData name="이 호진" userId="e7b51f9e24c37788" providerId="LiveId" clId="{EBAD9C97-2262-4065-86E6-9F7BE6B3BBCE}" dt="2022-06-09T10:29:27.505" v="232" actId="478"/>
          <ac:picMkLst>
            <pc:docMk/>
            <pc:sldMk cId="566632373" sldId="261"/>
            <ac:picMk id="5" creationId="{913AD0CB-D058-430C-A0D0-331EED9C92AB}"/>
          </ac:picMkLst>
        </pc:picChg>
      </pc:sldChg>
      <pc:sldChg chg="modSp add mod">
        <pc:chgData name="이 호진" userId="e7b51f9e24c37788" providerId="LiveId" clId="{EBAD9C97-2262-4065-86E6-9F7BE6B3BBCE}" dt="2022-05-18T13:18:50.541" v="36" actId="6549"/>
        <pc:sldMkLst>
          <pc:docMk/>
          <pc:sldMk cId="3481153335" sldId="282"/>
        </pc:sldMkLst>
        <pc:spChg chg="mod">
          <ac:chgData name="이 호진" userId="e7b51f9e24c37788" providerId="LiveId" clId="{EBAD9C97-2262-4065-86E6-9F7BE6B3BBCE}" dt="2022-05-18T13:18:50.541" v="36" actId="6549"/>
          <ac:spMkLst>
            <pc:docMk/>
            <pc:sldMk cId="3481153335" sldId="282"/>
            <ac:spMk id="7" creationId="{7CA2BC6A-8622-378D-781B-17A25B5A9C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5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06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5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13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4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0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1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1651B-41DE-415E-9C77-57EF66C07FB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651B-41DE-415E-9C77-57EF66C07FBE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4A54-6F16-4651-8642-329F426D1E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8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533503-591B-CE08-2CF8-93764F16A9F7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82596-B4CC-6555-680D-A712BC42322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C6BDF-AAA2-19E3-670F-80797817C1DE}"/>
              </a:ext>
            </a:extLst>
          </p:cNvPr>
          <p:cNvSpPr txBox="1"/>
          <p:nvPr/>
        </p:nvSpPr>
        <p:spPr>
          <a:xfrm>
            <a:off x="107578" y="60743"/>
            <a:ext cx="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02.1-1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1D26A-912F-DA87-0C31-047DBADFDD89}"/>
              </a:ext>
            </a:extLst>
          </p:cNvPr>
          <p:cNvSpPr txBox="1"/>
          <p:nvPr/>
        </p:nvSpPr>
        <p:spPr>
          <a:xfrm>
            <a:off x="1035424" y="60744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아두이노</a:t>
            </a:r>
            <a:r>
              <a:rPr lang="ko-KR" altLang="en-US" dirty="0">
                <a:solidFill>
                  <a:schemeClr val="bg1"/>
                </a:solidFill>
              </a:rPr>
              <a:t> 포트</a:t>
            </a:r>
          </a:p>
        </p:txBody>
      </p:sp>
      <p:pic>
        <p:nvPicPr>
          <p:cNvPr id="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6B207170-BEC9-E541-CA02-0EA64C68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95" y="1223684"/>
            <a:ext cx="1671917" cy="11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A2BC6A-8622-378D-781B-17A25B5A9C7C}"/>
              </a:ext>
            </a:extLst>
          </p:cNvPr>
          <p:cNvSpPr txBox="1"/>
          <p:nvPr/>
        </p:nvSpPr>
        <p:spPr>
          <a:xfrm>
            <a:off x="3523131" y="1223685"/>
            <a:ext cx="422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다중 </a:t>
            </a:r>
            <a:r>
              <a:rPr lang="en-US" altLang="ko-KR" sz="3600" dirty="0"/>
              <a:t>LED </a:t>
            </a:r>
            <a:r>
              <a:rPr lang="ko-KR" altLang="en-US" sz="3600" dirty="0"/>
              <a:t>제어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608FD-058E-F0A1-B35A-F530BA00B8A2}"/>
              </a:ext>
            </a:extLst>
          </p:cNvPr>
          <p:cNvSpPr txBox="1"/>
          <p:nvPr/>
        </p:nvSpPr>
        <p:spPr>
          <a:xfrm>
            <a:off x="3576917" y="1925420"/>
            <a:ext cx="433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포트를 통하여 신호를 입력해 하는 방법에 대해서 알아 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153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290356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321410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다중</a:t>
            </a:r>
            <a:r>
              <a:rPr lang="en-US" altLang="ko-KR" dirty="0">
                <a:solidFill>
                  <a:schemeClr val="bg1"/>
                </a:solidFill>
              </a:rPr>
              <a:t>LED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39CC9C-D710-4CBF-025E-7AC1ADADC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3" y="1754842"/>
            <a:ext cx="4899238" cy="31673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40EC51-A1FB-434C-22D0-0D7284B5E33A}"/>
              </a:ext>
            </a:extLst>
          </p:cNvPr>
          <p:cNvSpPr txBox="1"/>
          <p:nvPr/>
        </p:nvSpPr>
        <p:spPr>
          <a:xfrm>
            <a:off x="221876" y="720431"/>
            <a:ext cx="5358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LED </a:t>
            </a:r>
            <a:r>
              <a:rPr lang="ko-KR" altLang="en-US" sz="4800" dirty="0"/>
              <a:t>하트 제어하기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7C44FF-714E-F780-BFB3-6C38656151EF}"/>
              </a:ext>
            </a:extLst>
          </p:cNvPr>
          <p:cNvSpPr txBox="1"/>
          <p:nvPr/>
        </p:nvSpPr>
        <p:spPr>
          <a:xfrm>
            <a:off x="5580528" y="1754842"/>
            <a:ext cx="309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12</a:t>
            </a:r>
            <a:r>
              <a:rPr lang="ko-KR" altLang="en-US" sz="1400" dirty="0"/>
              <a:t>개의 </a:t>
            </a:r>
            <a:r>
              <a:rPr lang="en-US" altLang="ko-KR" sz="1400" dirty="0"/>
              <a:t>LED</a:t>
            </a:r>
            <a:r>
              <a:rPr lang="ko-KR" altLang="en-US" sz="1400" dirty="0"/>
              <a:t>를 이용하여 하트 모양을 만들어 봅니다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8466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4DC9F4-EBB0-4096-A730-CD09A21CC6F9}"/>
              </a:ext>
            </a:extLst>
          </p:cNvPr>
          <p:cNvSpPr txBox="1"/>
          <p:nvPr/>
        </p:nvSpPr>
        <p:spPr>
          <a:xfrm>
            <a:off x="295837" y="1551428"/>
            <a:ext cx="6340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아날로그핀을</a:t>
            </a:r>
            <a:r>
              <a:rPr lang="ko-KR" altLang="en-US" dirty="0"/>
              <a:t> </a:t>
            </a:r>
            <a:r>
              <a:rPr lang="ko-KR" altLang="en-US" dirty="0" err="1"/>
              <a:t>디지털핀으로</a:t>
            </a:r>
            <a:r>
              <a:rPr lang="ko-KR" altLang="en-US" dirty="0"/>
              <a:t> 확장하여 사용합니다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EE9C6E-1D2A-E2C7-BDFB-FB3C28A1716A}"/>
              </a:ext>
            </a:extLst>
          </p:cNvPr>
          <p:cNvSpPr txBox="1"/>
          <p:nvPr/>
        </p:nvSpPr>
        <p:spPr>
          <a:xfrm>
            <a:off x="221876" y="720431"/>
            <a:ext cx="5358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디지털핀 확장하기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4268EB-02B6-1D41-725B-03D8F731C866}"/>
              </a:ext>
            </a:extLst>
          </p:cNvPr>
          <p:cNvSpPr txBox="1"/>
          <p:nvPr/>
        </p:nvSpPr>
        <p:spPr>
          <a:xfrm>
            <a:off x="463922" y="2382425"/>
            <a:ext cx="331470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// A0 =&gt; 14</a:t>
            </a:r>
          </a:p>
          <a:p>
            <a:r>
              <a:rPr lang="ko-KR" altLang="en-US" sz="1200" dirty="0"/>
              <a:t>// A1 =&gt; 15</a:t>
            </a:r>
          </a:p>
          <a:p>
            <a:r>
              <a:rPr lang="ko-KR" altLang="en-US" sz="1200" dirty="0"/>
              <a:t>// A2 =&gt; 16</a:t>
            </a:r>
          </a:p>
          <a:p>
            <a:r>
              <a:rPr lang="ko-KR" altLang="en-US" sz="1200" dirty="0"/>
              <a:t>// A3 =&gt; 17</a:t>
            </a:r>
          </a:p>
          <a:p>
            <a:r>
              <a:rPr lang="ko-KR" altLang="en-US" sz="1200" dirty="0"/>
              <a:t>// A4 =&gt; 18</a:t>
            </a:r>
          </a:p>
          <a:p>
            <a:r>
              <a:rPr lang="ko-KR" altLang="en-US" sz="1200" dirty="0"/>
              <a:t>// A5 =&gt; 19</a:t>
            </a:r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led</a:t>
            </a:r>
            <a:r>
              <a:rPr lang="ko-KR" altLang="en-US" sz="1200" dirty="0"/>
              <a:t>[12] = {8, 7, 15, 6,16, 5, 17, 4, 18, 3, 19, 2};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E1B60A-FF65-7CEF-B647-92650AE7D03D}"/>
              </a:ext>
            </a:extLst>
          </p:cNvPr>
          <p:cNvSpPr txBox="1"/>
          <p:nvPr/>
        </p:nvSpPr>
        <p:spPr>
          <a:xfrm>
            <a:off x="4464425" y="2315847"/>
            <a:ext cx="29650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=0;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&lt;12;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++){</a:t>
            </a:r>
          </a:p>
          <a:p>
            <a:r>
              <a:rPr lang="ko-KR" altLang="en-US" sz="1200" dirty="0"/>
              <a:t>  	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led</a:t>
            </a:r>
            <a:r>
              <a:rPr lang="ko-KR" altLang="en-US" sz="1200" dirty="0"/>
              <a:t>[</a:t>
            </a:r>
            <a:r>
              <a:rPr lang="ko-KR" altLang="en-US" sz="1200" dirty="0" err="1"/>
              <a:t>i</a:t>
            </a:r>
            <a:r>
              <a:rPr lang="ko-KR" altLang="en-US" sz="1200" dirty="0"/>
              <a:t>], OUTPUT);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351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903EE1-3955-606E-AC18-F83DB5138A34}"/>
              </a:ext>
            </a:extLst>
          </p:cNvPr>
          <p:cNvSpPr txBox="1"/>
          <p:nvPr/>
        </p:nvSpPr>
        <p:spPr>
          <a:xfrm>
            <a:off x="346261" y="1802920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=0;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&lt;12;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++){</a:t>
            </a:r>
          </a:p>
          <a:p>
            <a:r>
              <a:rPr lang="ko-KR" altLang="en-US" sz="1200" dirty="0"/>
              <a:t>  	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led</a:t>
            </a:r>
            <a:r>
              <a:rPr lang="ko-KR" altLang="en-US" sz="1200" dirty="0"/>
              <a:t>[</a:t>
            </a:r>
            <a:r>
              <a:rPr lang="ko-KR" altLang="en-US" sz="1200" dirty="0" err="1"/>
              <a:t>i</a:t>
            </a:r>
            <a:r>
              <a:rPr lang="ko-KR" altLang="en-US" sz="1200" dirty="0"/>
              <a:t>], HIGH);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(1000); // </a:t>
            </a:r>
            <a:r>
              <a:rPr lang="ko-KR" altLang="en-US" sz="1200" dirty="0" err="1"/>
              <a:t>Wait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 1000 </a:t>
            </a:r>
            <a:r>
              <a:rPr lang="ko-KR" altLang="en-US" sz="1200" dirty="0" err="1"/>
              <a:t>millisecond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=0;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&lt;12; </a:t>
            </a:r>
            <a:r>
              <a:rPr lang="ko-KR" altLang="en-US" sz="1200" dirty="0" err="1"/>
              <a:t>i</a:t>
            </a:r>
            <a:r>
              <a:rPr lang="ko-KR" altLang="en-US" sz="1200" dirty="0"/>
              <a:t>++){</a:t>
            </a:r>
          </a:p>
          <a:p>
            <a:r>
              <a:rPr lang="ko-KR" altLang="en-US" sz="1200" dirty="0"/>
              <a:t>  	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led</a:t>
            </a:r>
            <a:r>
              <a:rPr lang="ko-KR" altLang="en-US" sz="1200" dirty="0"/>
              <a:t>[</a:t>
            </a:r>
            <a:r>
              <a:rPr lang="ko-KR" altLang="en-US" sz="1200" dirty="0" err="1"/>
              <a:t>i</a:t>
            </a:r>
            <a:r>
              <a:rPr lang="ko-KR" altLang="en-US" sz="1200" dirty="0"/>
              <a:t>], LOW);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C22118-5D8B-0968-4AE8-FEE9AFA18DD0}"/>
              </a:ext>
            </a:extLst>
          </p:cNvPr>
          <p:cNvSpPr txBox="1"/>
          <p:nvPr/>
        </p:nvSpPr>
        <p:spPr>
          <a:xfrm>
            <a:off x="221876" y="720431"/>
            <a:ext cx="4820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하트 깜빡이기</a:t>
            </a:r>
            <a:r>
              <a:rPr lang="en-US" altLang="ko-KR" sz="4800" dirty="0"/>
              <a:t>1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83500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</p:spTree>
    <p:extLst>
      <p:ext uri="{BB962C8B-B14F-4D97-AF65-F5344CB8AC3E}">
        <p14:creationId xmlns:p14="http://schemas.microsoft.com/office/powerpoint/2010/main" val="56663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DEC99-9B9A-4BA3-9785-67EFFD940714}"/>
              </a:ext>
            </a:extLst>
          </p:cNvPr>
          <p:cNvSpPr txBox="1"/>
          <p:nvPr/>
        </p:nvSpPr>
        <p:spPr>
          <a:xfrm>
            <a:off x="221876" y="720431"/>
            <a:ext cx="4820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하트 깜빡이기</a:t>
            </a:r>
            <a:r>
              <a:rPr lang="en-US" altLang="ko-KR" sz="4800" dirty="0"/>
              <a:t>2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32955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38F88-FCA0-4A2E-837D-4658F07C2121}"/>
              </a:ext>
            </a:extLst>
          </p:cNvPr>
          <p:cNvSpPr txBox="1"/>
          <p:nvPr/>
        </p:nvSpPr>
        <p:spPr>
          <a:xfrm>
            <a:off x="221876" y="720431"/>
            <a:ext cx="4820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/>
              <a:t>룰렛</a:t>
            </a:r>
            <a:r>
              <a:rPr lang="ko-KR" altLang="en-US" sz="4800" dirty="0"/>
              <a:t>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817FE7-0383-4278-8403-77D479C1B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988" y="992102"/>
            <a:ext cx="4609819" cy="354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01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43DD6F-4DD5-47D1-AA6B-CA9804EA4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976312"/>
            <a:ext cx="73342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35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2E5569-5413-4171-8D0F-A04CD8CF3F3A}"/>
              </a:ext>
            </a:extLst>
          </p:cNvPr>
          <p:cNvSpPr/>
          <p:nvPr/>
        </p:nvSpPr>
        <p:spPr>
          <a:xfrm>
            <a:off x="0" y="0"/>
            <a:ext cx="9144000" cy="4908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CD30AC-AD0D-4B8A-AEFE-E34EFF8623DB}"/>
              </a:ext>
            </a:extLst>
          </p:cNvPr>
          <p:cNvSpPr/>
          <p:nvPr/>
        </p:nvSpPr>
        <p:spPr>
          <a:xfrm>
            <a:off x="-1" y="0"/>
            <a:ext cx="927847" cy="4908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324C0-CFD8-4494-B7C8-160479C94901}"/>
              </a:ext>
            </a:extLst>
          </p:cNvPr>
          <p:cNvSpPr txBox="1"/>
          <p:nvPr/>
        </p:nvSpPr>
        <p:spPr>
          <a:xfrm>
            <a:off x="107578" y="60743"/>
            <a:ext cx="59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01.2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45F92-B082-4872-955B-C43A62ACE520}"/>
              </a:ext>
            </a:extLst>
          </p:cNvPr>
          <p:cNvSpPr txBox="1"/>
          <p:nvPr/>
        </p:nvSpPr>
        <p:spPr>
          <a:xfrm>
            <a:off x="1035423" y="60743"/>
            <a:ext cx="471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예제 실행해 보기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6CB778-BA26-4F31-8C47-08DFA65FD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85" y="651341"/>
            <a:ext cx="6249933" cy="19204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507893B-0D25-432C-A1EC-BC54EE783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79" y="1729347"/>
            <a:ext cx="5806203" cy="256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76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240</Words>
  <Application>Microsoft Office PowerPoint</Application>
  <PresentationFormat>화면 슬라이드 쇼(16:9)</PresentationFormat>
  <Paragraphs>56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5</cp:revision>
  <dcterms:created xsi:type="dcterms:W3CDTF">2022-02-09T03:28:42Z</dcterms:created>
  <dcterms:modified xsi:type="dcterms:W3CDTF">2022-06-09T10:29:46Z</dcterms:modified>
</cp:coreProperties>
</file>