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56" r:id="rId5"/>
    <p:sldId id="260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4026-5A15-44D4-A9E9-49ED7977ED15}" v="49" dt="2022-05-18T10:17:0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C8AF86F-07A9-4755-890F-DB13F535DCF5}"/>
    <pc:docChg chg="delSld">
      <pc:chgData name="이 호진" userId="e7b51f9e24c37788" providerId="LiveId" clId="{7C8AF86F-07A9-4755-890F-DB13F535DCF5}" dt="2022-05-14T13:02:01.974" v="0" actId="47"/>
      <pc:docMkLst>
        <pc:docMk/>
      </pc:docMkLst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</pc:docChg>
  </pc:docChgLst>
  <pc:docChgLst>
    <pc:chgData name="이 호진" userId="e7b51f9e24c37788" providerId="LiveId" clId="{02C74026-5A15-44D4-A9E9-49ED7977ED15}"/>
    <pc:docChg chg="custSel addSld delSld modSld sldOrd">
      <pc:chgData name="이 호진" userId="e7b51f9e24c37788" providerId="LiveId" clId="{02C74026-5A15-44D4-A9E9-49ED7977ED15}" dt="2022-05-18T10:17:10.724" v="282" actId="20577"/>
      <pc:docMkLst>
        <pc:docMk/>
      </pc:docMkLst>
      <pc:sldChg chg="addSp delSp modSp new mod ord">
        <pc:chgData name="이 호진" userId="e7b51f9e24c37788" providerId="LiveId" clId="{02C74026-5A15-44D4-A9E9-49ED7977ED15}" dt="2022-05-18T10:17:10.724" v="282" actId="20577"/>
        <pc:sldMkLst>
          <pc:docMk/>
          <pc:sldMk cId="3675788210" sldId="256"/>
        </pc:sldMkLst>
        <pc:spChg chg="add mod">
          <ac:chgData name="이 호진" userId="e7b51f9e24c37788" providerId="LiveId" clId="{02C74026-5A15-44D4-A9E9-49ED7977ED15}" dt="2022-05-18T10:17:10.724" v="282" actId="20577"/>
          <ac:spMkLst>
            <pc:docMk/>
            <pc:sldMk cId="3675788210" sldId="256"/>
            <ac:spMk id="2" creationId="{6BD40180-4D50-574F-802C-20AA675C7347}"/>
          </ac:spMkLst>
        </pc:spChg>
        <pc:spChg chg="del">
          <ac:chgData name="이 호진" userId="e7b51f9e24c37788" providerId="LiveId" clId="{02C74026-5A15-44D4-A9E9-49ED7977ED15}" dt="2022-05-16T09:43:18.401" v="3" actId="478"/>
          <ac:spMkLst>
            <pc:docMk/>
            <pc:sldMk cId="3675788210" sldId="256"/>
            <ac:spMk id="2" creationId="{D3717DEB-2701-10A4-FF5D-6F573A1CFEEE}"/>
          </ac:spMkLst>
        </pc:spChg>
        <pc:spChg chg="add mod">
          <ac:chgData name="이 호진" userId="e7b51f9e24c37788" providerId="LiveId" clId="{02C74026-5A15-44D4-A9E9-49ED7977ED15}" dt="2022-05-18T10:17:07.885" v="280" actId="20577"/>
          <ac:spMkLst>
            <pc:docMk/>
            <pc:sldMk cId="3675788210" sldId="256"/>
            <ac:spMk id="3" creationId="{8ABD71C7-E42C-6AA2-8A6D-1628E6C8FA91}"/>
          </ac:spMkLst>
        </pc:spChg>
        <pc:spChg chg="del">
          <ac:chgData name="이 호진" userId="e7b51f9e24c37788" providerId="LiveId" clId="{02C74026-5A15-44D4-A9E9-49ED7977ED15}" dt="2022-05-16T09:43:18.401" v="3" actId="478"/>
          <ac:spMkLst>
            <pc:docMk/>
            <pc:sldMk cId="3675788210" sldId="256"/>
            <ac:spMk id="3" creationId="{C1CAC755-04AF-DD1E-DD17-DFBD63FFEB72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4" creationId="{43C42E4E-674E-52D6-6E7D-C60F01C1D107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5" creationId="{B2B9A5BF-B5EF-7C25-DD44-078D5711D53A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6" creationId="{4B5F1E2E-6E44-17A2-C26A-5A74DDF61EE3}"/>
          </ac:spMkLst>
        </pc:spChg>
        <pc:spChg chg="add mod">
          <ac:chgData name="이 호진" userId="e7b51f9e24c37788" providerId="LiveId" clId="{02C74026-5A15-44D4-A9E9-49ED7977ED15}" dt="2022-05-16T09:43:15.281" v="2"/>
          <ac:spMkLst>
            <pc:docMk/>
            <pc:sldMk cId="3675788210" sldId="256"/>
            <ac:spMk id="7" creationId="{B867A183-6B4E-B8AA-2358-58DF6A739C73}"/>
          </ac:spMkLst>
        </pc:spChg>
        <pc:spChg chg="add mod">
          <ac:chgData name="이 호진" userId="e7b51f9e24c37788" providerId="LiveId" clId="{02C74026-5A15-44D4-A9E9-49ED7977ED15}" dt="2022-05-16T14:18:03.219" v="27" actId="1076"/>
          <ac:spMkLst>
            <pc:docMk/>
            <pc:sldMk cId="3675788210" sldId="256"/>
            <ac:spMk id="8" creationId="{826679BB-70F2-0234-FB57-ADA47BF9829E}"/>
          </ac:spMkLst>
        </pc:spChg>
        <pc:picChg chg="add del mod">
          <ac:chgData name="이 호진" userId="e7b51f9e24c37788" providerId="LiveId" clId="{02C74026-5A15-44D4-A9E9-49ED7977ED15}" dt="2022-05-18T10:16:35.287" v="273" actId="478"/>
          <ac:picMkLst>
            <pc:docMk/>
            <pc:sldMk cId="3675788210" sldId="256"/>
            <ac:picMk id="9" creationId="{0A840433-DE55-7D81-6408-D21622E6D26F}"/>
          </ac:picMkLst>
        </pc:picChg>
        <pc:picChg chg="add mod">
          <ac:chgData name="이 호진" userId="e7b51f9e24c37788" providerId="LiveId" clId="{02C74026-5A15-44D4-A9E9-49ED7977ED15}" dt="2022-05-18T10:16:03.156" v="143" actId="14100"/>
          <ac:picMkLst>
            <pc:docMk/>
            <pc:sldMk cId="3675788210" sldId="256"/>
            <ac:picMk id="1026" creationId="{97F55551-A851-4230-1232-E67340A7130B}"/>
          </ac:picMkLst>
        </pc:picChg>
      </pc:sldChg>
      <pc:sldChg chg="modSp add mod">
        <pc:chgData name="이 호진" userId="e7b51f9e24c37788" providerId="LiveId" clId="{02C74026-5A15-44D4-A9E9-49ED7977ED15}" dt="2022-05-16T09:45:29.556" v="12"/>
        <pc:sldMkLst>
          <pc:docMk/>
          <pc:sldMk cId="2184666338" sldId="257"/>
        </pc:sldMkLst>
        <pc:spChg chg="mod">
          <ac:chgData name="이 호진" userId="e7b51f9e24c37788" providerId="LiveId" clId="{02C74026-5A15-44D4-A9E9-49ED7977ED15}" dt="2022-05-16T09:45:29.556" v="12"/>
          <ac:spMkLst>
            <pc:docMk/>
            <pc:sldMk cId="2184666338" sldId="257"/>
            <ac:spMk id="7" creationId="{7CA2BC6A-8622-378D-781B-17A25B5A9C7C}"/>
          </ac:spMkLst>
        </pc:spChg>
      </pc:sldChg>
      <pc:sldChg chg="add">
        <pc:chgData name="이 호진" userId="e7b51f9e24c37788" providerId="LiveId" clId="{02C74026-5A15-44D4-A9E9-49ED7977ED15}" dt="2022-05-16T09:43:10.502" v="1"/>
        <pc:sldMkLst>
          <pc:docMk/>
          <pc:sldMk cId="44552613" sldId="259"/>
        </pc:sldMkLst>
      </pc:sldChg>
      <pc:sldChg chg="addSp modSp add mod">
        <pc:chgData name="이 호진" userId="e7b51f9e24c37788" providerId="LiveId" clId="{02C74026-5A15-44D4-A9E9-49ED7977ED15}" dt="2022-05-16T14:20:50.462" v="44" actId="1076"/>
        <pc:sldMkLst>
          <pc:docMk/>
          <pc:sldMk cId="951700420" sldId="260"/>
        </pc:sldMkLst>
        <pc:spChg chg="add mod">
          <ac:chgData name="이 호진" userId="e7b51f9e24c37788" providerId="LiveId" clId="{02C74026-5A15-44D4-A9E9-49ED7977ED15}" dt="2022-05-16T14:18:43.925" v="36" actId="20577"/>
          <ac:spMkLst>
            <pc:docMk/>
            <pc:sldMk cId="951700420" sldId="260"/>
            <ac:spMk id="8" creationId="{D69600A8-B7AD-7B07-9A60-1C3D4838A752}"/>
          </ac:spMkLst>
        </pc:spChg>
        <pc:picChg chg="add mod">
          <ac:chgData name="이 호진" userId="e7b51f9e24c37788" providerId="LiveId" clId="{02C74026-5A15-44D4-A9E9-49ED7977ED15}" dt="2022-05-16T14:20:50.462" v="44" actId="1076"/>
          <ac:picMkLst>
            <pc:docMk/>
            <pc:sldMk cId="951700420" sldId="260"/>
            <ac:picMk id="2050" creationId="{1F1F765D-9F70-70B1-7F89-3181A2B2688A}"/>
          </ac:picMkLst>
        </pc:picChg>
        <pc:picChg chg="add mod">
          <ac:chgData name="이 호진" userId="e7b51f9e24c37788" providerId="LiveId" clId="{02C74026-5A15-44D4-A9E9-49ED7977ED15}" dt="2022-05-16T14:20:48.821" v="43" actId="1076"/>
          <ac:picMkLst>
            <pc:docMk/>
            <pc:sldMk cId="951700420" sldId="260"/>
            <ac:picMk id="2052" creationId="{01D71490-9B3B-47E8-EC25-20B9DC7DFC07}"/>
          </ac:picMkLst>
        </pc:picChg>
      </pc:sldChg>
      <pc:sldChg chg="add del">
        <pc:chgData name="이 호진" userId="e7b51f9e24c37788" providerId="LiveId" clId="{02C74026-5A15-44D4-A9E9-49ED7977ED15}" dt="2022-05-16T14:20:58.714" v="45" actId="47"/>
        <pc:sldMkLst>
          <pc:docMk/>
          <pc:sldMk cId="3925595413" sldId="261"/>
        </pc:sldMkLst>
      </pc:sldChg>
      <pc:sldChg chg="addSp delSp modSp add mod ord">
        <pc:chgData name="이 호진" userId="e7b51f9e24c37788" providerId="LiveId" clId="{02C74026-5A15-44D4-A9E9-49ED7977ED15}" dt="2022-05-18T10:15:31.802" v="138" actId="1076"/>
        <pc:sldMkLst>
          <pc:docMk/>
          <pc:sldMk cId="2236792688" sldId="262"/>
        </pc:sldMkLst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2" creationId="{471D36BE-94B2-0A96-E345-57FE2688539D}"/>
          </ac:spMkLst>
        </pc:spChg>
        <pc:spChg chg="add mod">
          <ac:chgData name="이 호진" userId="e7b51f9e24c37788" providerId="LiveId" clId="{02C74026-5A15-44D4-A9E9-49ED7977ED15}" dt="2022-05-18T10:13:41.998" v="49"/>
          <ac:spMkLst>
            <pc:docMk/>
            <pc:sldMk cId="2236792688" sldId="262"/>
            <ac:spMk id="8" creationId="{F63BC0E8-448E-C0FF-A832-938017DDC5CC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0" creationId="{CB4D2DBE-31F0-41CA-18D5-FEF8348CA051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2" creationId="{21F71BE9-11E1-8069-127E-47938DB02A4E}"/>
          </ac:spMkLst>
        </pc:spChg>
        <pc:spChg chg="add mo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4" creationId="{7AD6C7D0-2E8A-58DF-C026-976FDFCAC059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5" creationId="{DC189D1A-0C5F-EEEA-0C4B-85B651957DBC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6" creationId="{C23FA477-5C3C-DA11-D3DE-AFC1CE2E2B8E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7" creationId="{31C7AF80-16F9-43E8-7DF2-6CF82A13E228}"/>
          </ac:spMkLst>
        </pc:spChg>
        <pc:spChg chg="add mod ord">
          <ac:chgData name="이 호진" userId="e7b51f9e24c37788" providerId="LiveId" clId="{02C74026-5A15-44D4-A9E9-49ED7977ED15}" dt="2022-05-18T10:15:31.802" v="138" actId="1076"/>
          <ac:spMkLst>
            <pc:docMk/>
            <pc:sldMk cId="2236792688" sldId="262"/>
            <ac:spMk id="18" creationId="{C7317ACC-9CFF-9356-6043-5DBC714A93A1}"/>
          </ac:spMkLst>
        </pc:spChg>
        <pc:picChg chg="add del mod">
          <ac:chgData name="이 호진" userId="e7b51f9e24c37788" providerId="LiveId" clId="{02C74026-5A15-44D4-A9E9-49ED7977ED15}" dt="2022-05-18T10:14:20.520" v="112" actId="478"/>
          <ac:picMkLst>
            <pc:docMk/>
            <pc:sldMk cId="2236792688" sldId="262"/>
            <ac:picMk id="9" creationId="{D25A1908-03E4-6B88-EE9E-D3B1246B7D33}"/>
          </ac:picMkLst>
        </pc:picChg>
      </pc:sldChg>
      <pc:sldChg chg="add">
        <pc:chgData name="이 호진" userId="e7b51f9e24c37788" providerId="LiveId" clId="{02C74026-5A15-44D4-A9E9-49ED7977ED15}" dt="2022-05-18T10:13:36.671" v="46"/>
        <pc:sldMkLst>
          <pc:docMk/>
          <pc:sldMk cId="7980085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E2B6-5CF6-45E8-2491-8FF8A3DD0010}"/>
              </a:ext>
            </a:extLst>
          </p:cNvPr>
          <p:cNvSpPr txBox="1"/>
          <p:nvPr/>
        </p:nvSpPr>
        <p:spPr>
          <a:xfrm>
            <a:off x="3314700" y="110136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모터를 구동 전원의 종류에 따라 분류하면 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DC 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모터와 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 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모터로 분류됩니다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7263D-9E28-D336-398A-0D4F2D1DD87D}"/>
              </a:ext>
            </a:extLst>
          </p:cNvPr>
          <p:cNvSpPr txBox="1"/>
          <p:nvPr/>
        </p:nvSpPr>
        <p:spPr>
          <a:xfrm>
            <a:off x="463922" y="1039812"/>
            <a:ext cx="264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모터의 종류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5FC30A-AB26-858D-9910-D45C7AF6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6" y="2098955"/>
            <a:ext cx="3920872" cy="2084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989CC9-87EC-5BD5-5D21-E531112E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59" y="2120339"/>
            <a:ext cx="4095469" cy="14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189D1A-0C5F-EEEA-0C4B-85B651957DBC}"/>
              </a:ext>
            </a:extLst>
          </p:cNvPr>
          <p:cNvSpPr/>
          <p:nvPr/>
        </p:nvSpPr>
        <p:spPr>
          <a:xfrm>
            <a:off x="638735" y="1916206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3FA477-5C3C-DA11-D3DE-AFC1CE2E2B8E}"/>
              </a:ext>
            </a:extLst>
          </p:cNvPr>
          <p:cNvSpPr/>
          <p:nvPr/>
        </p:nvSpPr>
        <p:spPr>
          <a:xfrm>
            <a:off x="4231341" y="1916205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C7AF80-16F9-43E8-7DF2-6CF82A13E228}"/>
              </a:ext>
            </a:extLst>
          </p:cNvPr>
          <p:cNvSpPr/>
          <p:nvPr/>
        </p:nvSpPr>
        <p:spPr>
          <a:xfrm>
            <a:off x="638735" y="2954669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317ACC-9CFF-9356-6043-5DBC714A93A1}"/>
              </a:ext>
            </a:extLst>
          </p:cNvPr>
          <p:cNvSpPr/>
          <p:nvPr/>
        </p:nvSpPr>
        <p:spPr>
          <a:xfrm>
            <a:off x="4231341" y="2954668"/>
            <a:ext cx="3287806" cy="81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BC0E8-448E-C0FF-A832-938017DDC5CC}"/>
              </a:ext>
            </a:extLst>
          </p:cNvPr>
          <p:cNvSpPr txBox="1"/>
          <p:nvPr/>
        </p:nvSpPr>
        <p:spPr>
          <a:xfrm>
            <a:off x="463922" y="1039812"/>
            <a:ext cx="264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모터의 종류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D36BE-94B2-0A96-E345-57FE2688539D}"/>
              </a:ext>
            </a:extLst>
          </p:cNvPr>
          <p:cNvSpPr txBox="1"/>
          <p:nvPr/>
        </p:nvSpPr>
        <p:spPr>
          <a:xfrm>
            <a:off x="907676" y="2164514"/>
            <a:ext cx="11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D2DBE-31F0-41CA-18D5-FEF8348CA051}"/>
              </a:ext>
            </a:extLst>
          </p:cNvPr>
          <p:cNvSpPr txBox="1"/>
          <p:nvPr/>
        </p:nvSpPr>
        <p:spPr>
          <a:xfrm>
            <a:off x="4396069" y="2164514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</a:t>
            </a:r>
            <a:r>
              <a:rPr lang="ko-KR" altLang="en-US" dirty="0"/>
              <a:t>모터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71BE9-11E1-8069-127E-47938DB02A4E}"/>
              </a:ext>
            </a:extLst>
          </p:cNvPr>
          <p:cNvSpPr txBox="1"/>
          <p:nvPr/>
        </p:nvSpPr>
        <p:spPr>
          <a:xfrm>
            <a:off x="907676" y="3175172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서보모터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6C7D0-2E8A-58DF-C026-976FDFCAC059}"/>
              </a:ext>
            </a:extLst>
          </p:cNvPr>
          <p:cNvSpPr txBox="1"/>
          <p:nvPr/>
        </p:nvSpPr>
        <p:spPr>
          <a:xfrm>
            <a:off x="4444253" y="3127468"/>
            <a:ext cx="14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스테퍼</a:t>
            </a:r>
            <a:r>
              <a:rPr lang="ko-KR" altLang="en-US" dirty="0"/>
              <a:t> 모터</a:t>
            </a:r>
          </a:p>
        </p:txBody>
      </p:sp>
    </p:spTree>
    <p:extLst>
      <p:ext uri="{BB962C8B-B14F-4D97-AF65-F5344CB8AC3E}">
        <p14:creationId xmlns:p14="http://schemas.microsoft.com/office/powerpoint/2010/main" val="223679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C42E4E-674E-52D6-6E7D-C60F01C1D10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B9A5BF-B5EF-7C25-DD44-078D5711D53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F1E2E-6E44-17A2-C26A-5A74DDF61EE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7A183-6B4E-B8AA-2358-58DF6A739C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679BB-70F2-0234-FB57-ADA47BF9829E}"/>
              </a:ext>
            </a:extLst>
          </p:cNvPr>
          <p:cNvSpPr txBox="1"/>
          <p:nvPr/>
        </p:nvSpPr>
        <p:spPr>
          <a:xfrm>
            <a:off x="477371" y="1008529"/>
            <a:ext cx="264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</a:t>
            </a:r>
          </a:p>
        </p:txBody>
      </p:sp>
      <p:pic>
        <p:nvPicPr>
          <p:cNvPr id="1026" name="Picture 2" descr="How to Use DC Motors on the Raspberry Pi - Circuit Basics">
            <a:extLst>
              <a:ext uri="{FF2B5EF4-FFF2-40B4-BE49-F238E27FC236}">
                <a16:creationId xmlns:a16="http://schemas.microsoft.com/office/drawing/2014/main" id="{97F55551-A851-4230-1232-E67340A7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3" y="2003990"/>
            <a:ext cx="4159420" cy="21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40180-4D50-574F-802C-20AA675C7347}"/>
              </a:ext>
            </a:extLst>
          </p:cNvPr>
          <p:cNvSpPr txBox="1"/>
          <p:nvPr/>
        </p:nvSpPr>
        <p:spPr>
          <a:xfrm>
            <a:off x="5372100" y="1922930"/>
            <a:ext cx="334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→ 전원이 인가되면 한쪽 방향으로 계속 회전하는 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71C7-E42C-6AA2-8A6D-1628E6C8FA91}"/>
              </a:ext>
            </a:extLst>
          </p:cNvPr>
          <p:cNvSpPr txBox="1"/>
          <p:nvPr/>
        </p:nvSpPr>
        <p:spPr>
          <a:xfrm>
            <a:off x="5372100" y="2579415"/>
            <a:ext cx="298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→ 단가가 낮고</a:t>
            </a:r>
            <a:r>
              <a:rPr lang="en-US" altLang="ko-KR" sz="1400" dirty="0"/>
              <a:t>, </a:t>
            </a:r>
            <a:r>
              <a:rPr lang="ko-KR" altLang="en-US" sz="1400" dirty="0"/>
              <a:t>속도의 제어가 쉬움</a:t>
            </a:r>
          </a:p>
        </p:txBody>
      </p:sp>
    </p:spTree>
    <p:extLst>
      <p:ext uri="{BB962C8B-B14F-4D97-AF65-F5344CB8AC3E}">
        <p14:creationId xmlns:p14="http://schemas.microsoft.com/office/powerpoint/2010/main" val="36757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600A8-B7AD-7B07-9A60-1C3D4838A752}"/>
              </a:ext>
            </a:extLst>
          </p:cNvPr>
          <p:cNvSpPr txBox="1"/>
          <p:nvPr/>
        </p:nvSpPr>
        <p:spPr>
          <a:xfrm>
            <a:off x="477371" y="1008529"/>
            <a:ext cx="264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AC</a:t>
            </a:r>
            <a:r>
              <a:rPr lang="ko-KR" altLang="en-US" sz="3600" dirty="0"/>
              <a:t>모터</a:t>
            </a:r>
          </a:p>
        </p:txBody>
      </p:sp>
      <p:pic>
        <p:nvPicPr>
          <p:cNvPr id="2050" name="Picture 2" descr="Principle of Operation - 德昌电机">
            <a:extLst>
              <a:ext uri="{FF2B5EF4-FFF2-40B4-BE49-F238E27FC236}">
                <a16:creationId xmlns:a16="http://schemas.microsoft.com/office/drawing/2014/main" id="{1F1F765D-9F70-70B1-7F89-3181A2B2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0" y="2032188"/>
            <a:ext cx="381793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in motor drive unit (When AC motor is used) | 도시바 일렉트로닉스 코리아 주식회사 | 한국">
            <a:extLst>
              <a:ext uri="{FF2B5EF4-FFF2-40B4-BE49-F238E27FC236}">
                <a16:creationId xmlns:a16="http://schemas.microsoft.com/office/drawing/2014/main" id="{01D71490-9B3B-47E8-EC25-20B9DC7D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52" y="2020421"/>
            <a:ext cx="4323229" cy="24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0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79800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64</Words>
  <Application>Microsoft Office PowerPoint</Application>
  <PresentationFormat>화면 슬라이드 쇼(16:9)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2022-05-18T10:17:14Z</dcterms:modified>
</cp:coreProperties>
</file>