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60" r:id="rId3"/>
    <p:sldId id="261" r:id="rId4"/>
    <p:sldId id="264" r:id="rId5"/>
    <p:sldId id="265" r:id="rId6"/>
    <p:sldId id="266" r:id="rId7"/>
    <p:sldId id="280" r:id="rId8"/>
    <p:sldId id="275" r:id="rId9"/>
    <p:sldId id="292" r:id="rId10"/>
    <p:sldId id="284" r:id="rId11"/>
    <p:sldId id="291" r:id="rId12"/>
    <p:sldId id="285" r:id="rId13"/>
    <p:sldId id="269" r:id="rId14"/>
    <p:sldId id="274" r:id="rId15"/>
    <p:sldId id="286" r:id="rId16"/>
    <p:sldId id="293" r:id="rId17"/>
    <p:sldId id="267" r:id="rId18"/>
    <p:sldId id="268" r:id="rId19"/>
    <p:sldId id="270" r:id="rId20"/>
    <p:sldId id="271" r:id="rId21"/>
    <p:sldId id="259"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903E70-FB5A-4C05-9B6A-2C1A123E94C7}" v="70" dt="2022-06-07T10:41:32.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42" d="100"/>
          <a:sy n="142" d="100"/>
        </p:scale>
        <p:origin x="714" y="120"/>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이 호진" userId="e7b51f9e24c37788" providerId="LiveId" clId="{1BE8039B-E17B-476B-BA8D-351F077FF839}"/>
    <pc:docChg chg="addSld modSld sldOrd">
      <pc:chgData name="이 호진" userId="e7b51f9e24c37788" providerId="LiveId" clId="{1BE8039B-E17B-476B-BA8D-351F077FF839}" dt="2022-05-13T08:55:15.231" v="1016" actId="20577"/>
      <pc:docMkLst>
        <pc:docMk/>
      </pc:docMkLst>
      <pc:sldChg chg="addSp modSp mod">
        <pc:chgData name="이 호진" userId="e7b51f9e24c37788" providerId="LiveId" clId="{1BE8039B-E17B-476B-BA8D-351F077FF839}" dt="2022-05-13T08:42:22.531" v="140" actId="14100"/>
        <pc:sldMkLst>
          <pc:docMk/>
          <pc:sldMk cId="2184666338" sldId="256"/>
        </pc:sldMkLst>
        <pc:spChg chg="add mod">
          <ac:chgData name="이 호진" userId="e7b51f9e24c37788" providerId="LiveId" clId="{1BE8039B-E17B-476B-BA8D-351F077FF839}" dt="2022-05-13T08:41:08.779" v="0"/>
          <ac:spMkLst>
            <pc:docMk/>
            <pc:sldMk cId="2184666338" sldId="256"/>
            <ac:spMk id="2" creationId="{0B533503-591B-CE08-2CF8-93764F16A9F7}"/>
          </ac:spMkLst>
        </pc:spChg>
        <pc:spChg chg="add mod">
          <ac:chgData name="이 호진" userId="e7b51f9e24c37788" providerId="LiveId" clId="{1BE8039B-E17B-476B-BA8D-351F077FF839}" dt="2022-05-13T08:41:08.779" v="0"/>
          <ac:spMkLst>
            <pc:docMk/>
            <pc:sldMk cId="2184666338" sldId="256"/>
            <ac:spMk id="3" creationId="{FE882596-B4CC-6555-680D-A712BC42322B}"/>
          </ac:spMkLst>
        </pc:spChg>
        <pc:spChg chg="add mod">
          <ac:chgData name="이 호진" userId="e7b51f9e24c37788" providerId="LiveId" clId="{1BE8039B-E17B-476B-BA8D-351F077FF839}" dt="2022-05-13T08:41:18.864" v="8" actId="14100"/>
          <ac:spMkLst>
            <pc:docMk/>
            <pc:sldMk cId="2184666338" sldId="256"/>
            <ac:spMk id="4" creationId="{D2CC6BDF-AAA2-19E3-670F-80797817C1DE}"/>
          </ac:spMkLst>
        </pc:spChg>
        <pc:spChg chg="add mod">
          <ac:chgData name="이 호진" userId="e7b51f9e24c37788" providerId="LiveId" clId="{1BE8039B-E17B-476B-BA8D-351F077FF839}" dt="2022-05-13T08:41:25.357" v="27"/>
          <ac:spMkLst>
            <pc:docMk/>
            <pc:sldMk cId="2184666338" sldId="256"/>
            <ac:spMk id="5" creationId="{0281D26A-912F-DA87-0C31-047DBADFDD89}"/>
          </ac:spMkLst>
        </pc:spChg>
        <pc:spChg chg="add mod">
          <ac:chgData name="이 호진" userId="e7b51f9e24c37788" providerId="LiveId" clId="{1BE8039B-E17B-476B-BA8D-351F077FF839}" dt="2022-05-13T08:41:56.923" v="36" actId="6549"/>
          <ac:spMkLst>
            <pc:docMk/>
            <pc:sldMk cId="2184666338" sldId="256"/>
            <ac:spMk id="7" creationId="{7CA2BC6A-8622-378D-781B-17A25B5A9C7C}"/>
          </ac:spMkLst>
        </pc:spChg>
        <pc:spChg chg="add mod">
          <ac:chgData name="이 호진" userId="e7b51f9e24c37788" providerId="LiveId" clId="{1BE8039B-E17B-476B-BA8D-351F077FF839}" dt="2022-05-13T08:42:22.531" v="140" actId="14100"/>
          <ac:spMkLst>
            <pc:docMk/>
            <pc:sldMk cId="2184666338" sldId="256"/>
            <ac:spMk id="8" creationId="{A6B608FD-058E-F0A1-B35A-F530BA00B8A2}"/>
          </ac:spMkLst>
        </pc:spChg>
        <pc:picChg chg="add mod">
          <ac:chgData name="이 호진" userId="e7b51f9e24c37788" providerId="LiveId" clId="{1BE8039B-E17B-476B-BA8D-351F077FF839}" dt="2022-05-13T08:41:52.815" v="28"/>
          <ac:picMkLst>
            <pc:docMk/>
            <pc:sldMk cId="2184666338" sldId="256"/>
            <ac:picMk id="6" creationId="{6B207170-BEC9-E541-CA02-0EA64C68F948}"/>
          </ac:picMkLst>
        </pc:picChg>
      </pc:sldChg>
      <pc:sldChg chg="addSp delSp modSp add mod">
        <pc:chgData name="이 호진" userId="e7b51f9e24c37788" providerId="LiveId" clId="{1BE8039B-E17B-476B-BA8D-351F077FF839}" dt="2022-05-13T08:53:18.629" v="866" actId="1076"/>
        <pc:sldMkLst>
          <pc:docMk/>
          <pc:sldMk cId="467707571" sldId="257"/>
        </pc:sldMkLst>
        <pc:spChg chg="del">
          <ac:chgData name="이 호진" userId="e7b51f9e24c37788" providerId="LiveId" clId="{1BE8039B-E17B-476B-BA8D-351F077FF839}" dt="2022-05-13T08:42:28.519" v="142" actId="478"/>
          <ac:spMkLst>
            <pc:docMk/>
            <pc:sldMk cId="467707571" sldId="257"/>
            <ac:spMk id="7" creationId="{7CA2BC6A-8622-378D-781B-17A25B5A9C7C}"/>
          </ac:spMkLst>
        </pc:spChg>
        <pc:spChg chg="del">
          <ac:chgData name="이 호진" userId="e7b51f9e24c37788" providerId="LiveId" clId="{1BE8039B-E17B-476B-BA8D-351F077FF839}" dt="2022-05-13T08:42:28.519" v="142" actId="478"/>
          <ac:spMkLst>
            <pc:docMk/>
            <pc:sldMk cId="467707571" sldId="257"/>
            <ac:spMk id="8" creationId="{A6B608FD-058E-F0A1-B35A-F530BA00B8A2}"/>
          </ac:spMkLst>
        </pc:spChg>
        <pc:spChg chg="add mod">
          <ac:chgData name="이 호진" userId="e7b51f9e24c37788" providerId="LiveId" clId="{1BE8039B-E17B-476B-BA8D-351F077FF839}" dt="2022-05-13T08:48:52.011" v="339" actId="6549"/>
          <ac:spMkLst>
            <pc:docMk/>
            <pc:sldMk cId="467707571" sldId="257"/>
            <ac:spMk id="9" creationId="{3B7C5CE0-39D3-E97E-F8CA-675E71837D68}"/>
          </ac:spMkLst>
        </pc:spChg>
        <pc:spChg chg="add mod">
          <ac:chgData name="이 호진" userId="e7b51f9e24c37788" providerId="LiveId" clId="{1BE8039B-E17B-476B-BA8D-351F077FF839}" dt="2022-05-13T08:49:55.857" v="506" actId="14100"/>
          <ac:spMkLst>
            <pc:docMk/>
            <pc:sldMk cId="467707571" sldId="257"/>
            <ac:spMk id="10" creationId="{CD2462E7-D613-5CAB-E20A-8CB0FB4444D6}"/>
          </ac:spMkLst>
        </pc:spChg>
        <pc:spChg chg="add mod">
          <ac:chgData name="이 호진" userId="e7b51f9e24c37788" providerId="LiveId" clId="{1BE8039B-E17B-476B-BA8D-351F077FF839}" dt="2022-05-13T08:53:15.559" v="865" actId="1076"/>
          <ac:spMkLst>
            <pc:docMk/>
            <pc:sldMk cId="467707571" sldId="257"/>
            <ac:spMk id="11" creationId="{B932DCF6-99C0-BA87-AFA0-7FE15E8D1945}"/>
          </ac:spMkLst>
        </pc:spChg>
        <pc:spChg chg="add mod">
          <ac:chgData name="이 호진" userId="e7b51f9e24c37788" providerId="LiveId" clId="{1BE8039B-E17B-476B-BA8D-351F077FF839}" dt="2022-05-13T08:53:15.559" v="865" actId="1076"/>
          <ac:spMkLst>
            <pc:docMk/>
            <pc:sldMk cId="467707571" sldId="257"/>
            <ac:spMk id="12" creationId="{0C4C77E1-D471-9C7D-02E9-5C614C9DC7AD}"/>
          </ac:spMkLst>
        </pc:spChg>
        <pc:spChg chg="add mod">
          <ac:chgData name="이 호진" userId="e7b51f9e24c37788" providerId="LiveId" clId="{1BE8039B-E17B-476B-BA8D-351F077FF839}" dt="2022-05-13T08:53:15.559" v="865" actId="1076"/>
          <ac:spMkLst>
            <pc:docMk/>
            <pc:sldMk cId="467707571" sldId="257"/>
            <ac:spMk id="13" creationId="{B432CA64-0483-CB76-171B-B2E313799F61}"/>
          </ac:spMkLst>
        </pc:spChg>
        <pc:spChg chg="add mod">
          <ac:chgData name="이 호진" userId="e7b51f9e24c37788" providerId="LiveId" clId="{1BE8039B-E17B-476B-BA8D-351F077FF839}" dt="2022-05-13T08:53:15.559" v="865" actId="1076"/>
          <ac:spMkLst>
            <pc:docMk/>
            <pc:sldMk cId="467707571" sldId="257"/>
            <ac:spMk id="14" creationId="{38AC16EA-DD7E-7ABE-9D83-234AAFBDCED6}"/>
          </ac:spMkLst>
        </pc:spChg>
        <pc:picChg chg="del">
          <ac:chgData name="이 호진" userId="e7b51f9e24c37788" providerId="LiveId" clId="{1BE8039B-E17B-476B-BA8D-351F077FF839}" dt="2022-05-13T08:42:28.519" v="142" actId="478"/>
          <ac:picMkLst>
            <pc:docMk/>
            <pc:sldMk cId="467707571" sldId="257"/>
            <ac:picMk id="6" creationId="{6B207170-BEC9-E541-CA02-0EA64C68F948}"/>
          </ac:picMkLst>
        </pc:picChg>
        <pc:picChg chg="add mod">
          <ac:chgData name="이 호진" userId="e7b51f9e24c37788" providerId="LiveId" clId="{1BE8039B-E17B-476B-BA8D-351F077FF839}" dt="2022-05-13T08:53:18.629" v="866" actId="1076"/>
          <ac:picMkLst>
            <pc:docMk/>
            <pc:sldMk cId="467707571" sldId="257"/>
            <ac:picMk id="15" creationId="{4563B6CB-8D74-80AD-1C6C-053E33F5DC1F}"/>
          </ac:picMkLst>
        </pc:picChg>
      </pc:sldChg>
      <pc:sldChg chg="addSp modSp add mod">
        <pc:chgData name="이 호진" userId="e7b51f9e24c37788" providerId="LiveId" clId="{1BE8039B-E17B-476B-BA8D-351F077FF839}" dt="2022-05-13T08:55:15.231" v="1016" actId="20577"/>
        <pc:sldMkLst>
          <pc:docMk/>
          <pc:sldMk cId="1430158876" sldId="258"/>
        </pc:sldMkLst>
        <pc:spChg chg="add mod">
          <ac:chgData name="이 호진" userId="e7b51f9e24c37788" providerId="LiveId" clId="{1BE8039B-E17B-476B-BA8D-351F077FF839}" dt="2022-05-13T08:54:32.722" v="886" actId="1076"/>
          <ac:spMkLst>
            <pc:docMk/>
            <pc:sldMk cId="1430158876" sldId="258"/>
            <ac:spMk id="6" creationId="{8906B5DE-7B85-48B9-DA59-18CB78281936}"/>
          </ac:spMkLst>
        </pc:spChg>
        <pc:spChg chg="add mod">
          <ac:chgData name="이 호진" userId="e7b51f9e24c37788" providerId="LiveId" clId="{1BE8039B-E17B-476B-BA8D-351F077FF839}" dt="2022-05-13T08:55:15.231" v="1016" actId="20577"/>
          <ac:spMkLst>
            <pc:docMk/>
            <pc:sldMk cId="1430158876" sldId="258"/>
            <ac:spMk id="7" creationId="{C4E16F04-D83D-9EC8-4A3B-1B3834B047F7}"/>
          </ac:spMkLst>
        </pc:spChg>
        <pc:spChg chg="add mod">
          <ac:chgData name="이 호진" userId="e7b51f9e24c37788" providerId="LiveId" clId="{1BE8039B-E17B-476B-BA8D-351F077FF839}" dt="2022-05-13T08:55:01.826" v="1011" actId="1076"/>
          <ac:spMkLst>
            <pc:docMk/>
            <pc:sldMk cId="1430158876" sldId="258"/>
            <ac:spMk id="9" creationId="{BB3183D7-0202-842A-8DBA-8056BC6C64B4}"/>
          </ac:spMkLst>
        </pc:spChg>
        <pc:picChg chg="add mod">
          <ac:chgData name="이 호진" userId="e7b51f9e24c37788" providerId="LiveId" clId="{1BE8039B-E17B-476B-BA8D-351F077FF839}" dt="2022-05-13T08:55:11.277" v="1015" actId="1076"/>
          <ac:picMkLst>
            <pc:docMk/>
            <pc:sldMk cId="1430158876" sldId="258"/>
            <ac:picMk id="8" creationId="{346674CF-A5F3-2243-C1E3-1EA686087EB3}"/>
          </ac:picMkLst>
        </pc:picChg>
      </pc:sldChg>
      <pc:sldChg chg="add">
        <pc:chgData name="이 호진" userId="e7b51f9e24c37788" providerId="LiveId" clId="{1BE8039B-E17B-476B-BA8D-351F077FF839}" dt="2022-05-13T08:42:31.235" v="144"/>
        <pc:sldMkLst>
          <pc:docMk/>
          <pc:sldMk cId="159237791" sldId="259"/>
        </pc:sldMkLst>
      </pc:sldChg>
      <pc:sldChg chg="add">
        <pc:chgData name="이 호진" userId="e7b51f9e24c37788" providerId="LiveId" clId="{1BE8039B-E17B-476B-BA8D-351F077FF839}" dt="2022-05-13T08:42:31.448" v="145"/>
        <pc:sldMkLst>
          <pc:docMk/>
          <pc:sldMk cId="3009393969" sldId="260"/>
        </pc:sldMkLst>
      </pc:sldChg>
      <pc:sldChg chg="add">
        <pc:chgData name="이 호진" userId="e7b51f9e24c37788" providerId="LiveId" clId="{1BE8039B-E17B-476B-BA8D-351F077FF839}" dt="2022-05-13T08:42:31.640" v="146"/>
        <pc:sldMkLst>
          <pc:docMk/>
          <pc:sldMk cId="3191817500" sldId="261"/>
        </pc:sldMkLst>
      </pc:sldChg>
      <pc:sldChg chg="add">
        <pc:chgData name="이 호진" userId="e7b51f9e24c37788" providerId="LiveId" clId="{1BE8039B-E17B-476B-BA8D-351F077FF839}" dt="2022-05-13T08:42:31.842" v="147"/>
        <pc:sldMkLst>
          <pc:docMk/>
          <pc:sldMk cId="4238118617" sldId="262"/>
        </pc:sldMkLst>
      </pc:sldChg>
      <pc:sldChg chg="add">
        <pc:chgData name="이 호진" userId="e7b51f9e24c37788" providerId="LiveId" clId="{1BE8039B-E17B-476B-BA8D-351F077FF839}" dt="2022-05-13T08:42:32.044" v="148"/>
        <pc:sldMkLst>
          <pc:docMk/>
          <pc:sldMk cId="1297127404" sldId="263"/>
        </pc:sldMkLst>
      </pc:sldChg>
      <pc:sldChg chg="add">
        <pc:chgData name="이 호진" userId="e7b51f9e24c37788" providerId="LiveId" clId="{1BE8039B-E17B-476B-BA8D-351F077FF839}" dt="2022-05-13T08:42:32.260" v="149"/>
        <pc:sldMkLst>
          <pc:docMk/>
          <pc:sldMk cId="74044086" sldId="264"/>
        </pc:sldMkLst>
      </pc:sldChg>
      <pc:sldChg chg="addSp delSp modSp add mod ord">
        <pc:chgData name="이 호진" userId="e7b51f9e24c37788" providerId="LiveId" clId="{1BE8039B-E17B-476B-BA8D-351F077FF839}" dt="2022-05-13T08:48:33.722" v="313"/>
        <pc:sldMkLst>
          <pc:docMk/>
          <pc:sldMk cId="3771562344" sldId="265"/>
        </pc:sldMkLst>
        <pc:spChg chg="add mod">
          <ac:chgData name="이 호진" userId="e7b51f9e24c37788" providerId="LiveId" clId="{1BE8039B-E17B-476B-BA8D-351F077FF839}" dt="2022-05-13T08:46:46.302" v="175" actId="1076"/>
          <ac:spMkLst>
            <pc:docMk/>
            <pc:sldMk cId="3771562344" sldId="265"/>
            <ac:spMk id="6" creationId="{E92F7995-15AA-A852-7110-FC9F6A1A20E5}"/>
          </ac:spMkLst>
        </pc:spChg>
        <pc:spChg chg="add mod">
          <ac:chgData name="이 호진" userId="e7b51f9e24c37788" providerId="LiveId" clId="{1BE8039B-E17B-476B-BA8D-351F077FF839}" dt="2022-05-13T08:47:21.515" v="299" actId="1076"/>
          <ac:spMkLst>
            <pc:docMk/>
            <pc:sldMk cId="3771562344" sldId="265"/>
            <ac:spMk id="7" creationId="{252AD492-ED04-6C20-F16C-0561BC544635}"/>
          </ac:spMkLst>
        </pc:spChg>
        <pc:picChg chg="add del mod">
          <ac:chgData name="이 호진" userId="e7b51f9e24c37788" providerId="LiveId" clId="{1BE8039B-E17B-476B-BA8D-351F077FF839}" dt="2022-05-13T08:47:23.465" v="300" actId="478"/>
          <ac:picMkLst>
            <pc:docMk/>
            <pc:sldMk cId="3771562344" sldId="265"/>
            <ac:picMk id="1026" creationId="{5372C8DD-AD49-4512-DBA6-D1B2EB686B9C}"/>
          </ac:picMkLst>
        </pc:picChg>
        <pc:picChg chg="add del mod">
          <ac:chgData name="이 호진" userId="e7b51f9e24c37788" providerId="LiveId" clId="{1BE8039B-E17B-476B-BA8D-351F077FF839}" dt="2022-05-13T08:47:38.949" v="303" actId="478"/>
          <ac:picMkLst>
            <pc:docMk/>
            <pc:sldMk cId="3771562344" sldId="265"/>
            <ac:picMk id="1028" creationId="{DAD8D6A8-4CAF-0B2E-784A-06A1CB3DF1B5}"/>
          </ac:picMkLst>
        </pc:picChg>
        <pc:picChg chg="add del mod">
          <ac:chgData name="이 호진" userId="e7b51f9e24c37788" providerId="LiveId" clId="{1BE8039B-E17B-476B-BA8D-351F077FF839}" dt="2022-05-13T08:48:15.174" v="308" actId="478"/>
          <ac:picMkLst>
            <pc:docMk/>
            <pc:sldMk cId="3771562344" sldId="265"/>
            <ac:picMk id="1030" creationId="{ABA2D8C1-7C3D-947D-90AB-FDDB2F27EB88}"/>
          </ac:picMkLst>
        </pc:picChg>
        <pc:picChg chg="add mod">
          <ac:chgData name="이 호진" userId="e7b51f9e24c37788" providerId="LiveId" clId="{1BE8039B-E17B-476B-BA8D-351F077FF839}" dt="2022-05-13T08:48:26.821" v="311" actId="1076"/>
          <ac:picMkLst>
            <pc:docMk/>
            <pc:sldMk cId="3771562344" sldId="265"/>
            <ac:picMk id="1032" creationId="{97586A39-50D5-3DAE-D20C-6E35E51C0DF2}"/>
          </ac:picMkLst>
        </pc:picChg>
      </pc:sldChg>
    </pc:docChg>
  </pc:docChgLst>
  <pc:docChgLst>
    <pc:chgData name="이 호진" userId="e7b51f9e24c37788" providerId="LiveId" clId="{F5903E70-FB5A-4C05-9B6A-2C1A123E94C7}"/>
    <pc:docChg chg="undo custSel addSld delSld modSld sldOrd">
      <pc:chgData name="이 호진" userId="e7b51f9e24c37788" providerId="LiveId" clId="{F5903E70-FB5A-4C05-9B6A-2C1A123E94C7}" dt="2022-06-07T10:41:33.952" v="860"/>
      <pc:docMkLst>
        <pc:docMk/>
      </pc:docMkLst>
      <pc:sldChg chg="del">
        <pc:chgData name="이 호진" userId="e7b51f9e24c37788" providerId="LiveId" clId="{F5903E70-FB5A-4C05-9B6A-2C1A123E94C7}" dt="2022-05-15T16:12:57.035" v="7" actId="47"/>
        <pc:sldMkLst>
          <pc:docMk/>
          <pc:sldMk cId="2184666338" sldId="256"/>
        </pc:sldMkLst>
      </pc:sldChg>
      <pc:sldChg chg="del">
        <pc:chgData name="이 호진" userId="e7b51f9e24c37788" providerId="LiveId" clId="{F5903E70-FB5A-4C05-9B6A-2C1A123E94C7}" dt="2022-05-13T09:42:01.679" v="0" actId="47"/>
        <pc:sldMkLst>
          <pc:docMk/>
          <pc:sldMk cId="467707571" sldId="257"/>
        </pc:sldMkLst>
      </pc:sldChg>
      <pc:sldChg chg="add del ord">
        <pc:chgData name="이 호진" userId="e7b51f9e24c37788" providerId="LiveId" clId="{F5903E70-FB5A-4C05-9B6A-2C1A123E94C7}" dt="2022-05-15T16:11:53.491" v="4" actId="2696"/>
        <pc:sldMkLst>
          <pc:docMk/>
          <pc:sldMk cId="783510813" sldId="257"/>
        </pc:sldMkLst>
      </pc:sldChg>
      <pc:sldChg chg="del">
        <pc:chgData name="이 호진" userId="e7b51f9e24c37788" providerId="LiveId" clId="{F5903E70-FB5A-4C05-9B6A-2C1A123E94C7}" dt="2022-05-13T09:42:01.679" v="0" actId="47"/>
        <pc:sldMkLst>
          <pc:docMk/>
          <pc:sldMk cId="1430158876" sldId="258"/>
        </pc:sldMkLst>
      </pc:sldChg>
      <pc:sldChg chg="add del ord">
        <pc:chgData name="이 호진" userId="e7b51f9e24c37788" providerId="LiveId" clId="{F5903E70-FB5A-4C05-9B6A-2C1A123E94C7}" dt="2022-05-15T16:11:53.491" v="4" actId="2696"/>
        <pc:sldMkLst>
          <pc:docMk/>
          <pc:sldMk cId="3835004089" sldId="258"/>
        </pc:sldMkLst>
      </pc:sldChg>
      <pc:sldChg chg="add del">
        <pc:chgData name="이 호진" userId="e7b51f9e24c37788" providerId="LiveId" clId="{F5903E70-FB5A-4C05-9B6A-2C1A123E94C7}" dt="2022-05-16T13:39:01.740" v="15"/>
        <pc:sldMkLst>
          <pc:docMk/>
          <pc:sldMk cId="3009393969" sldId="260"/>
        </pc:sldMkLst>
      </pc:sldChg>
      <pc:sldChg chg="add del">
        <pc:chgData name="이 호진" userId="e7b51f9e24c37788" providerId="LiveId" clId="{F5903E70-FB5A-4C05-9B6A-2C1A123E94C7}" dt="2022-05-16T13:39:01.740" v="15"/>
        <pc:sldMkLst>
          <pc:docMk/>
          <pc:sldMk cId="3191817500" sldId="261"/>
        </pc:sldMkLst>
      </pc:sldChg>
      <pc:sldChg chg="del">
        <pc:chgData name="이 호진" userId="e7b51f9e24c37788" providerId="LiveId" clId="{F5903E70-FB5A-4C05-9B6A-2C1A123E94C7}" dt="2022-05-15T16:13:00.102" v="8" actId="47"/>
        <pc:sldMkLst>
          <pc:docMk/>
          <pc:sldMk cId="4238118617" sldId="262"/>
        </pc:sldMkLst>
      </pc:sldChg>
      <pc:sldChg chg="del">
        <pc:chgData name="이 호진" userId="e7b51f9e24c37788" providerId="LiveId" clId="{F5903E70-FB5A-4C05-9B6A-2C1A123E94C7}" dt="2022-05-15T16:13:00.102" v="8" actId="47"/>
        <pc:sldMkLst>
          <pc:docMk/>
          <pc:sldMk cId="1297127404" sldId="263"/>
        </pc:sldMkLst>
      </pc:sldChg>
      <pc:sldChg chg="add del">
        <pc:chgData name="이 호진" userId="e7b51f9e24c37788" providerId="LiveId" clId="{F5903E70-FB5A-4C05-9B6A-2C1A123E94C7}" dt="2022-05-16T13:39:01.740" v="15"/>
        <pc:sldMkLst>
          <pc:docMk/>
          <pc:sldMk cId="74044086" sldId="264"/>
        </pc:sldMkLst>
      </pc:sldChg>
      <pc:sldChg chg="add">
        <pc:chgData name="이 호진" userId="e7b51f9e24c37788" providerId="LiveId" clId="{F5903E70-FB5A-4C05-9B6A-2C1A123E94C7}" dt="2022-05-16T13:39:01.740" v="15"/>
        <pc:sldMkLst>
          <pc:docMk/>
          <pc:sldMk cId="2718482996" sldId="265"/>
        </pc:sldMkLst>
      </pc:sldChg>
      <pc:sldChg chg="del">
        <pc:chgData name="이 호진" userId="e7b51f9e24c37788" providerId="LiveId" clId="{F5903E70-FB5A-4C05-9B6A-2C1A123E94C7}" dt="2022-05-13T09:42:01.679" v="0" actId="47"/>
        <pc:sldMkLst>
          <pc:docMk/>
          <pc:sldMk cId="3771562344" sldId="265"/>
        </pc:sldMkLst>
      </pc:sldChg>
      <pc:sldChg chg="add">
        <pc:chgData name="이 호진" userId="e7b51f9e24c37788" providerId="LiveId" clId="{F5903E70-FB5A-4C05-9B6A-2C1A123E94C7}" dt="2022-05-16T13:39:01.740" v="15"/>
        <pc:sldMkLst>
          <pc:docMk/>
          <pc:sldMk cId="113891480" sldId="266"/>
        </pc:sldMkLst>
      </pc:sldChg>
      <pc:sldChg chg="add del">
        <pc:chgData name="이 호진" userId="e7b51f9e24c37788" providerId="LiveId" clId="{F5903E70-FB5A-4C05-9B6A-2C1A123E94C7}" dt="2022-05-16T13:37:19.946" v="9" actId="2696"/>
        <pc:sldMkLst>
          <pc:docMk/>
          <pc:sldMk cId="3576209697" sldId="266"/>
        </pc:sldMkLst>
      </pc:sldChg>
      <pc:sldChg chg="modSp add mod">
        <pc:chgData name="이 호진" userId="e7b51f9e24c37788" providerId="LiveId" clId="{F5903E70-FB5A-4C05-9B6A-2C1A123E94C7}" dt="2022-05-16T15:13:52.912" v="327" actId="1076"/>
        <pc:sldMkLst>
          <pc:docMk/>
          <pc:sldMk cId="2692116543" sldId="267"/>
        </pc:sldMkLst>
        <pc:spChg chg="mod">
          <ac:chgData name="이 호진" userId="e7b51f9e24c37788" providerId="LiveId" clId="{F5903E70-FB5A-4C05-9B6A-2C1A123E94C7}" dt="2022-05-16T15:13:50.933" v="326" actId="14100"/>
          <ac:spMkLst>
            <pc:docMk/>
            <pc:sldMk cId="2692116543" sldId="267"/>
            <ac:spMk id="2" creationId="{8A2B625A-258D-4B3B-A445-2CF85AA727A4}"/>
          </ac:spMkLst>
        </pc:spChg>
        <pc:picChg chg="mod">
          <ac:chgData name="이 호진" userId="e7b51f9e24c37788" providerId="LiveId" clId="{F5903E70-FB5A-4C05-9B6A-2C1A123E94C7}" dt="2022-05-16T15:13:52.912" v="327" actId="1076"/>
          <ac:picMkLst>
            <pc:docMk/>
            <pc:sldMk cId="2692116543" sldId="267"/>
            <ac:picMk id="6" creationId="{65A4BF67-8800-4D12-BFEC-DC218253A9E1}"/>
          </ac:picMkLst>
        </pc:picChg>
      </pc:sldChg>
      <pc:sldChg chg="addSp modSp add mod">
        <pc:chgData name="이 호진" userId="e7b51f9e24c37788" providerId="LiveId" clId="{F5903E70-FB5A-4C05-9B6A-2C1A123E94C7}" dt="2022-05-16T15:15:08.029" v="346" actId="1076"/>
        <pc:sldMkLst>
          <pc:docMk/>
          <pc:sldMk cId="2013483757" sldId="268"/>
        </pc:sldMkLst>
        <pc:picChg chg="mod">
          <ac:chgData name="이 호진" userId="e7b51f9e24c37788" providerId="LiveId" clId="{F5903E70-FB5A-4C05-9B6A-2C1A123E94C7}" dt="2022-05-16T15:14:59.975" v="343" actId="14100"/>
          <ac:picMkLst>
            <pc:docMk/>
            <pc:sldMk cId="2013483757" sldId="268"/>
            <ac:picMk id="3" creationId="{EC68CD2E-0AD5-421F-A920-253D616E3795}"/>
          </ac:picMkLst>
        </pc:picChg>
        <pc:picChg chg="add mod">
          <ac:chgData name="이 호진" userId="e7b51f9e24c37788" providerId="LiveId" clId="{F5903E70-FB5A-4C05-9B6A-2C1A123E94C7}" dt="2022-05-16T15:15:08.029" v="346" actId="1076"/>
          <ac:picMkLst>
            <pc:docMk/>
            <pc:sldMk cId="2013483757" sldId="268"/>
            <ac:picMk id="10" creationId="{33C14E44-4C8C-CD20-E0B9-42A3940FFE38}"/>
          </ac:picMkLst>
        </pc:picChg>
      </pc:sldChg>
      <pc:sldChg chg="addSp delSp modSp add mod ord">
        <pc:chgData name="이 호진" userId="e7b51f9e24c37788" providerId="LiveId" clId="{F5903E70-FB5A-4C05-9B6A-2C1A123E94C7}" dt="2022-05-17T08:11:18.407" v="824" actId="20577"/>
        <pc:sldMkLst>
          <pc:docMk/>
          <pc:sldMk cId="3116204411" sldId="269"/>
        </pc:sldMkLst>
        <pc:spChg chg="add mod">
          <ac:chgData name="이 호진" userId="e7b51f9e24c37788" providerId="LiveId" clId="{F5903E70-FB5A-4C05-9B6A-2C1A123E94C7}" dt="2022-05-17T08:08:52.812" v="818" actId="14100"/>
          <ac:spMkLst>
            <pc:docMk/>
            <pc:sldMk cId="3116204411" sldId="269"/>
            <ac:spMk id="10" creationId="{B6166BB7-67D4-942F-F30B-D174CDEF4331}"/>
          </ac:spMkLst>
        </pc:spChg>
        <pc:spChg chg="add mod">
          <ac:chgData name="이 호진" userId="e7b51f9e24c37788" providerId="LiveId" clId="{F5903E70-FB5A-4C05-9B6A-2C1A123E94C7}" dt="2022-05-17T08:11:18.407" v="824" actId="20577"/>
          <ac:spMkLst>
            <pc:docMk/>
            <pc:sldMk cId="3116204411" sldId="269"/>
            <ac:spMk id="11" creationId="{7753C9C9-50F1-DC07-DAD2-95E9DBC4D86D}"/>
          </ac:spMkLst>
        </pc:spChg>
        <pc:picChg chg="del">
          <ac:chgData name="이 호진" userId="e7b51f9e24c37788" providerId="LiveId" clId="{F5903E70-FB5A-4C05-9B6A-2C1A123E94C7}" dt="2022-05-16T15:15:03.160" v="344" actId="21"/>
          <ac:picMkLst>
            <pc:docMk/>
            <pc:sldMk cId="3116204411" sldId="269"/>
            <ac:picMk id="3" creationId="{34AC8106-5CAE-46BA-981B-B7FD7A221469}"/>
          </ac:picMkLst>
        </pc:picChg>
        <pc:picChg chg="add mod">
          <ac:chgData name="이 호진" userId="e7b51f9e24c37788" providerId="LiveId" clId="{F5903E70-FB5A-4C05-9B6A-2C1A123E94C7}" dt="2022-05-17T08:08:56.468" v="819" actId="1076"/>
          <ac:picMkLst>
            <pc:docMk/>
            <pc:sldMk cId="3116204411" sldId="269"/>
            <ac:picMk id="3" creationId="{85E76CFA-8906-0A77-AD22-C44FAE043676}"/>
          </ac:picMkLst>
        </pc:picChg>
      </pc:sldChg>
      <pc:sldChg chg="add">
        <pc:chgData name="이 호진" userId="e7b51f9e24c37788" providerId="LiveId" clId="{F5903E70-FB5A-4C05-9B6A-2C1A123E94C7}" dt="2022-05-16T13:39:01.740" v="15"/>
        <pc:sldMkLst>
          <pc:docMk/>
          <pc:sldMk cId="4240310931" sldId="270"/>
        </pc:sldMkLst>
      </pc:sldChg>
      <pc:sldChg chg="addSp modSp add mod">
        <pc:chgData name="이 호진" userId="e7b51f9e24c37788" providerId="LiveId" clId="{F5903E70-FB5A-4C05-9B6A-2C1A123E94C7}" dt="2022-05-16T15:14:43.233" v="341" actId="1076"/>
        <pc:sldMkLst>
          <pc:docMk/>
          <pc:sldMk cId="2529723833" sldId="271"/>
        </pc:sldMkLst>
        <pc:picChg chg="mod">
          <ac:chgData name="이 호진" userId="e7b51f9e24c37788" providerId="LiveId" clId="{F5903E70-FB5A-4C05-9B6A-2C1A123E94C7}" dt="2022-05-16T15:14:21.477" v="331" actId="14100"/>
          <ac:picMkLst>
            <pc:docMk/>
            <pc:sldMk cId="2529723833" sldId="271"/>
            <ac:picMk id="3" creationId="{F3F12DB5-7C92-4FE7-910D-335A8FE636DE}"/>
          </ac:picMkLst>
        </pc:picChg>
        <pc:picChg chg="add mod">
          <ac:chgData name="이 호진" userId="e7b51f9e24c37788" providerId="LiveId" clId="{F5903E70-FB5A-4C05-9B6A-2C1A123E94C7}" dt="2022-05-16T15:14:31.353" v="336" actId="1076"/>
          <ac:picMkLst>
            <pc:docMk/>
            <pc:sldMk cId="2529723833" sldId="271"/>
            <ac:picMk id="10" creationId="{44EC374D-3E98-149F-8383-7296256AB2B9}"/>
          </ac:picMkLst>
        </pc:picChg>
        <pc:picChg chg="add mod">
          <ac:chgData name="이 호진" userId="e7b51f9e24c37788" providerId="LiveId" clId="{F5903E70-FB5A-4C05-9B6A-2C1A123E94C7}" dt="2022-05-16T15:14:43.233" v="341" actId="1076"/>
          <ac:picMkLst>
            <pc:docMk/>
            <pc:sldMk cId="2529723833" sldId="271"/>
            <ac:picMk id="11" creationId="{56523D72-B009-39CD-BB01-503E3F7B8075}"/>
          </ac:picMkLst>
        </pc:picChg>
      </pc:sldChg>
      <pc:sldChg chg="addSp delSp add mod ord">
        <pc:chgData name="이 호진" userId="e7b51f9e24c37788" providerId="LiveId" clId="{F5903E70-FB5A-4C05-9B6A-2C1A123E94C7}" dt="2022-05-17T08:12:17.478" v="827"/>
        <pc:sldMkLst>
          <pc:docMk/>
          <pc:sldMk cId="1497357420" sldId="274"/>
        </pc:sldMkLst>
        <pc:picChg chg="add">
          <ac:chgData name="이 호진" userId="e7b51f9e24c37788" providerId="LiveId" clId="{F5903E70-FB5A-4C05-9B6A-2C1A123E94C7}" dt="2022-05-17T08:12:14.815" v="825" actId="22"/>
          <ac:picMkLst>
            <pc:docMk/>
            <pc:sldMk cId="1497357420" sldId="274"/>
            <ac:picMk id="3" creationId="{47A5BD85-9EFE-2088-562C-CF564FE6C56E}"/>
          </ac:picMkLst>
        </pc:picChg>
        <pc:picChg chg="del">
          <ac:chgData name="이 호진" userId="e7b51f9e24c37788" providerId="LiveId" clId="{F5903E70-FB5A-4C05-9B6A-2C1A123E94C7}" dt="2022-05-16T15:14:24.121" v="332" actId="21"/>
          <ac:picMkLst>
            <pc:docMk/>
            <pc:sldMk cId="1497357420" sldId="274"/>
            <ac:picMk id="3" creationId="{6C141C0B-4EC0-4352-87B4-24FAB4D652E5}"/>
          </ac:picMkLst>
        </pc:picChg>
      </pc:sldChg>
      <pc:sldChg chg="addSp delSp modSp add mod ord">
        <pc:chgData name="이 호진" userId="e7b51f9e24c37788" providerId="LiveId" clId="{F5903E70-FB5A-4C05-9B6A-2C1A123E94C7}" dt="2022-05-18T10:21:51.956" v="850" actId="1076"/>
        <pc:sldMkLst>
          <pc:docMk/>
          <pc:sldMk cId="3756697752" sldId="275"/>
        </pc:sldMkLst>
        <pc:picChg chg="del">
          <ac:chgData name="이 호진" userId="e7b51f9e24c37788" providerId="LiveId" clId="{F5903E70-FB5A-4C05-9B6A-2C1A123E94C7}" dt="2022-05-16T15:14:33.701" v="337" actId="21"/>
          <ac:picMkLst>
            <pc:docMk/>
            <pc:sldMk cId="3756697752" sldId="275"/>
            <ac:picMk id="3" creationId="{0B42117E-5412-4D6E-B9ED-0815363CA93A}"/>
          </ac:picMkLst>
        </pc:picChg>
        <pc:picChg chg="add mod">
          <ac:chgData name="이 호진" userId="e7b51f9e24c37788" providerId="LiveId" clId="{F5903E70-FB5A-4C05-9B6A-2C1A123E94C7}" dt="2022-05-18T10:21:51.956" v="850" actId="1076"/>
          <ac:picMkLst>
            <pc:docMk/>
            <pc:sldMk cId="3756697752" sldId="275"/>
            <ac:picMk id="3" creationId="{42FA5634-A16A-DDF6-9D12-E9902AE5C52E}"/>
          </ac:picMkLst>
        </pc:picChg>
        <pc:picChg chg="add del mod">
          <ac:chgData name="이 호진" userId="e7b51f9e24c37788" providerId="LiveId" clId="{F5903E70-FB5A-4C05-9B6A-2C1A123E94C7}" dt="2022-05-18T10:21:49.157" v="849" actId="478"/>
          <ac:picMkLst>
            <pc:docMk/>
            <pc:sldMk cId="3756697752" sldId="275"/>
            <ac:picMk id="6" creationId="{C517A47D-B1E1-6F82-282B-6744EE2FECF8}"/>
          </ac:picMkLst>
        </pc:picChg>
      </pc:sldChg>
      <pc:sldChg chg="modSp add mod">
        <pc:chgData name="이 호진" userId="e7b51f9e24c37788" providerId="LiveId" clId="{F5903E70-FB5A-4C05-9B6A-2C1A123E94C7}" dt="2022-05-16T13:38:41.014" v="14" actId="20577"/>
        <pc:sldMkLst>
          <pc:docMk/>
          <pc:sldMk cId="622223390" sldId="279"/>
        </pc:sldMkLst>
        <pc:spChg chg="mod">
          <ac:chgData name="이 호진" userId="e7b51f9e24c37788" providerId="LiveId" clId="{F5903E70-FB5A-4C05-9B6A-2C1A123E94C7}" dt="2022-05-16T13:38:41.014" v="14" actId="20577"/>
          <ac:spMkLst>
            <pc:docMk/>
            <pc:sldMk cId="622223390" sldId="279"/>
            <ac:spMk id="7" creationId="{7CA2BC6A-8622-378D-781B-17A25B5A9C7C}"/>
          </ac:spMkLst>
        </pc:spChg>
      </pc:sldChg>
      <pc:sldChg chg="add">
        <pc:chgData name="이 호진" userId="e7b51f9e24c37788" providerId="LiveId" clId="{F5903E70-FB5A-4C05-9B6A-2C1A123E94C7}" dt="2022-05-16T13:39:01.740" v="15"/>
        <pc:sldMkLst>
          <pc:docMk/>
          <pc:sldMk cId="148811035" sldId="280"/>
        </pc:sldMkLst>
      </pc:sldChg>
      <pc:sldChg chg="add del">
        <pc:chgData name="이 호진" userId="e7b51f9e24c37788" providerId="LiveId" clId="{F5903E70-FB5A-4C05-9B6A-2C1A123E94C7}" dt="2022-05-16T13:37:19.946" v="9" actId="2696"/>
        <pc:sldMkLst>
          <pc:docMk/>
          <pc:sldMk cId="4132143219" sldId="280"/>
        </pc:sldMkLst>
      </pc:sldChg>
      <pc:sldChg chg="addSp delSp modSp add del mod">
        <pc:chgData name="이 호진" userId="e7b51f9e24c37788" providerId="LiveId" clId="{F5903E70-FB5A-4C05-9B6A-2C1A123E94C7}" dt="2022-05-17T08:30:52.543" v="840" actId="47"/>
        <pc:sldMkLst>
          <pc:docMk/>
          <pc:sldMk cId="1802177795" sldId="281"/>
        </pc:sldMkLst>
        <pc:spChg chg="add del mod">
          <ac:chgData name="이 호진" userId="e7b51f9e24c37788" providerId="LiveId" clId="{F5903E70-FB5A-4C05-9B6A-2C1A123E94C7}" dt="2022-05-17T08:05:08.739" v="685" actId="21"/>
          <ac:spMkLst>
            <pc:docMk/>
            <pc:sldMk cId="1802177795" sldId="281"/>
            <ac:spMk id="11" creationId="{E3CC2346-43D3-635D-24D6-A71FC8478AFD}"/>
          </ac:spMkLst>
        </pc:spChg>
        <pc:picChg chg="del mod">
          <ac:chgData name="이 호진" userId="e7b51f9e24c37788" providerId="LiveId" clId="{F5903E70-FB5A-4C05-9B6A-2C1A123E94C7}" dt="2022-05-17T08:05:08.739" v="685" actId="21"/>
          <ac:picMkLst>
            <pc:docMk/>
            <pc:sldMk cId="1802177795" sldId="281"/>
            <ac:picMk id="3" creationId="{9102ACE2-8A27-4531-9FEE-A5F5F1DBBCF3}"/>
          </ac:picMkLst>
        </pc:picChg>
        <pc:picChg chg="del mod">
          <ac:chgData name="이 호진" userId="e7b51f9e24c37788" providerId="LiveId" clId="{F5903E70-FB5A-4C05-9B6A-2C1A123E94C7}" dt="2022-05-17T08:05:08.739" v="685" actId="21"/>
          <ac:picMkLst>
            <pc:docMk/>
            <pc:sldMk cId="1802177795" sldId="281"/>
            <ac:picMk id="10" creationId="{DAF1AA08-8FC1-5948-8C2C-AAEAE610FCAB}"/>
          </ac:picMkLst>
        </pc:picChg>
      </pc:sldChg>
      <pc:sldChg chg="add del">
        <pc:chgData name="이 호진" userId="e7b51f9e24c37788" providerId="LiveId" clId="{F5903E70-FB5A-4C05-9B6A-2C1A123E94C7}" dt="2022-05-17T07:21:20.987" v="475" actId="47"/>
        <pc:sldMkLst>
          <pc:docMk/>
          <pc:sldMk cId="2903567767" sldId="282"/>
        </pc:sldMkLst>
      </pc:sldChg>
      <pc:sldChg chg="add del">
        <pc:chgData name="이 호진" userId="e7b51f9e24c37788" providerId="LiveId" clId="{F5903E70-FB5A-4C05-9B6A-2C1A123E94C7}" dt="2022-05-17T07:21:22.812" v="476" actId="47"/>
        <pc:sldMkLst>
          <pc:docMk/>
          <pc:sldMk cId="3214108175" sldId="283"/>
        </pc:sldMkLst>
      </pc:sldChg>
      <pc:sldChg chg="addSp modSp add del mod">
        <pc:chgData name="이 호진" userId="e7b51f9e24c37788" providerId="LiveId" clId="{F5903E70-FB5A-4C05-9B6A-2C1A123E94C7}" dt="2022-05-16T15:11:50.291" v="91" actId="255"/>
        <pc:sldMkLst>
          <pc:docMk/>
          <pc:sldMk cId="2128316877" sldId="284"/>
        </pc:sldMkLst>
        <pc:spChg chg="mod">
          <ac:chgData name="이 호진" userId="e7b51f9e24c37788" providerId="LiveId" clId="{F5903E70-FB5A-4C05-9B6A-2C1A123E94C7}" dt="2022-05-16T15:11:21.056" v="16" actId="14100"/>
          <ac:spMkLst>
            <pc:docMk/>
            <pc:sldMk cId="2128316877" sldId="284"/>
            <ac:spMk id="7" creationId="{8DFC83D1-4F74-57ED-EBD9-48D2A7502A03}"/>
          </ac:spMkLst>
        </pc:spChg>
        <pc:spChg chg="add mod">
          <ac:chgData name="이 호진" userId="e7b51f9e24c37788" providerId="LiveId" clId="{F5903E70-FB5A-4C05-9B6A-2C1A123E94C7}" dt="2022-05-16T15:11:50.291" v="91" actId="255"/>
          <ac:spMkLst>
            <pc:docMk/>
            <pc:sldMk cId="2128316877" sldId="284"/>
            <ac:spMk id="8" creationId="{5BB8165D-6472-9EDA-A682-4179BC44B363}"/>
          </ac:spMkLst>
        </pc:spChg>
      </pc:sldChg>
      <pc:sldChg chg="addSp delSp modSp add mod ord">
        <pc:chgData name="이 호진" userId="e7b51f9e24c37788" providerId="LiveId" clId="{F5903E70-FB5A-4C05-9B6A-2C1A123E94C7}" dt="2022-05-17T08:05:26.484" v="693" actId="1076"/>
        <pc:sldMkLst>
          <pc:docMk/>
          <pc:sldMk cId="4132143219" sldId="285"/>
        </pc:sldMkLst>
        <pc:spChg chg="mod">
          <ac:chgData name="이 호진" userId="e7b51f9e24c37788" providerId="LiveId" clId="{F5903E70-FB5A-4C05-9B6A-2C1A123E94C7}" dt="2022-05-16T15:12:33.778" v="223" actId="1076"/>
          <ac:spMkLst>
            <pc:docMk/>
            <pc:sldMk cId="4132143219" sldId="285"/>
            <ac:spMk id="5" creationId="{BCB5DFC6-1E56-46DC-BB62-2303ACE0F1D9}"/>
          </ac:spMkLst>
        </pc:spChg>
        <pc:spChg chg="add mod">
          <ac:chgData name="이 호진" userId="e7b51f9e24c37788" providerId="LiveId" clId="{F5903E70-FB5A-4C05-9B6A-2C1A123E94C7}" dt="2022-05-17T08:04:56.084" v="684" actId="1076"/>
          <ac:spMkLst>
            <pc:docMk/>
            <pc:sldMk cId="4132143219" sldId="285"/>
            <ac:spMk id="6" creationId="{D58D4FF8-E85D-9854-208A-0682E9B6D623}"/>
          </ac:spMkLst>
        </pc:spChg>
        <pc:spChg chg="add mod">
          <ac:chgData name="이 호진" userId="e7b51f9e24c37788" providerId="LiveId" clId="{F5903E70-FB5A-4C05-9B6A-2C1A123E94C7}" dt="2022-05-17T08:05:17.553" v="688" actId="255"/>
          <ac:spMkLst>
            <pc:docMk/>
            <pc:sldMk cId="4132143219" sldId="285"/>
            <ac:spMk id="12" creationId="{076E346A-126C-B3DA-B9B4-DF97B83B49BC}"/>
          </ac:spMkLst>
        </pc:spChg>
        <pc:picChg chg="del mod">
          <ac:chgData name="이 호진" userId="e7b51f9e24c37788" providerId="LiveId" clId="{F5903E70-FB5A-4C05-9B6A-2C1A123E94C7}" dt="2022-05-17T08:04:50.418" v="683" actId="478"/>
          <ac:picMkLst>
            <pc:docMk/>
            <pc:sldMk cId="4132143219" sldId="285"/>
            <ac:picMk id="3" creationId="{8A0FC2A7-89A2-4D19-82FB-97A321AFC8C5}"/>
          </ac:picMkLst>
        </pc:picChg>
        <pc:picChg chg="add mod">
          <ac:chgData name="이 호진" userId="e7b51f9e24c37788" providerId="LiveId" clId="{F5903E70-FB5A-4C05-9B6A-2C1A123E94C7}" dt="2022-05-17T08:05:21.737" v="690" actId="14100"/>
          <ac:picMkLst>
            <pc:docMk/>
            <pc:sldMk cId="4132143219" sldId="285"/>
            <ac:picMk id="10" creationId="{5A35930D-73C3-EA2D-78AE-3BAFA47CAA12}"/>
          </ac:picMkLst>
        </pc:picChg>
        <pc:picChg chg="add mod">
          <ac:chgData name="이 호진" userId="e7b51f9e24c37788" providerId="LiveId" clId="{F5903E70-FB5A-4C05-9B6A-2C1A123E94C7}" dt="2022-05-17T08:05:26.484" v="693" actId="1076"/>
          <ac:picMkLst>
            <pc:docMk/>
            <pc:sldMk cId="4132143219" sldId="285"/>
            <ac:picMk id="11" creationId="{59984897-084A-C686-039D-D0064919BB24}"/>
          </ac:picMkLst>
        </pc:picChg>
      </pc:sldChg>
      <pc:sldChg chg="addSp delSp modSp add mod ord">
        <pc:chgData name="이 호진" userId="e7b51f9e24c37788" providerId="LiveId" clId="{F5903E70-FB5A-4C05-9B6A-2C1A123E94C7}" dt="2022-05-17T08:30:13.827" v="835" actId="20577"/>
        <pc:sldMkLst>
          <pc:docMk/>
          <pc:sldMk cId="3576209697" sldId="286"/>
        </pc:sldMkLst>
        <pc:spChg chg="add del mod">
          <ac:chgData name="이 호진" userId="e7b51f9e24c37788" providerId="LiveId" clId="{F5903E70-FB5A-4C05-9B6A-2C1A123E94C7}" dt="2022-05-17T08:06:33.325" v="796" actId="478"/>
          <ac:spMkLst>
            <pc:docMk/>
            <pc:sldMk cId="3576209697" sldId="286"/>
            <ac:spMk id="10" creationId="{E177E59E-2C6B-92D7-FE61-E9FBCC00882A}"/>
          </ac:spMkLst>
        </pc:spChg>
        <pc:spChg chg="add mod">
          <ac:chgData name="이 호진" userId="e7b51f9e24c37788" providerId="LiveId" clId="{F5903E70-FB5A-4C05-9B6A-2C1A123E94C7}" dt="2022-05-17T07:21:36.968" v="481" actId="20577"/>
          <ac:spMkLst>
            <pc:docMk/>
            <pc:sldMk cId="3576209697" sldId="286"/>
            <ac:spMk id="11" creationId="{528781C3-9E5E-D267-B56D-ECB2A155DDFD}"/>
          </ac:spMkLst>
        </pc:spChg>
        <pc:spChg chg="add del mod">
          <ac:chgData name="이 호진" userId="e7b51f9e24c37788" providerId="LiveId" clId="{F5903E70-FB5A-4C05-9B6A-2C1A123E94C7}" dt="2022-05-17T08:06:46.885" v="801" actId="478"/>
          <ac:spMkLst>
            <pc:docMk/>
            <pc:sldMk cId="3576209697" sldId="286"/>
            <ac:spMk id="12" creationId="{BFFE7F23-9548-8C45-CFB4-652CEA90F5E6}"/>
          </ac:spMkLst>
        </pc:spChg>
        <pc:spChg chg="add del mod">
          <ac:chgData name="이 호진" userId="e7b51f9e24c37788" providerId="LiveId" clId="{F5903E70-FB5A-4C05-9B6A-2C1A123E94C7}" dt="2022-05-17T08:06:50.055" v="803" actId="478"/>
          <ac:spMkLst>
            <pc:docMk/>
            <pc:sldMk cId="3576209697" sldId="286"/>
            <ac:spMk id="21" creationId="{600D607E-C102-B299-A0F6-ECB52B3D247B}"/>
          </ac:spMkLst>
        </pc:spChg>
        <pc:spChg chg="add mod">
          <ac:chgData name="이 호진" userId="e7b51f9e24c37788" providerId="LiveId" clId="{F5903E70-FB5A-4C05-9B6A-2C1A123E94C7}" dt="2022-05-17T08:05:34.616" v="697" actId="20577"/>
          <ac:spMkLst>
            <pc:docMk/>
            <pc:sldMk cId="3576209697" sldId="286"/>
            <ac:spMk id="23" creationId="{40E33DB0-D6A1-80E8-7B3C-BF5E6608F834}"/>
          </ac:spMkLst>
        </pc:spChg>
        <pc:spChg chg="add mod">
          <ac:chgData name="이 호진" userId="e7b51f9e24c37788" providerId="LiveId" clId="{F5903E70-FB5A-4C05-9B6A-2C1A123E94C7}" dt="2022-05-17T08:06:22.413" v="795" actId="14100"/>
          <ac:spMkLst>
            <pc:docMk/>
            <pc:sldMk cId="3576209697" sldId="286"/>
            <ac:spMk id="24" creationId="{C149C04F-4DE7-4EFB-BAAA-9A8DE2DBD85D}"/>
          </ac:spMkLst>
        </pc:spChg>
        <pc:spChg chg="add mod">
          <ac:chgData name="이 호진" userId="e7b51f9e24c37788" providerId="LiveId" clId="{F5903E70-FB5A-4C05-9B6A-2C1A123E94C7}" dt="2022-05-17T08:30:13.827" v="835" actId="20577"/>
          <ac:spMkLst>
            <pc:docMk/>
            <pc:sldMk cId="3576209697" sldId="286"/>
            <ac:spMk id="26" creationId="{989A6803-1DD4-C0C9-E796-DFE8C4F71646}"/>
          </ac:spMkLst>
        </pc:spChg>
        <pc:spChg chg="add mod">
          <ac:chgData name="이 호진" userId="e7b51f9e24c37788" providerId="LiveId" clId="{F5903E70-FB5A-4C05-9B6A-2C1A123E94C7}" dt="2022-05-17T08:07:32.800" v="809" actId="1076"/>
          <ac:spMkLst>
            <pc:docMk/>
            <pc:sldMk cId="3576209697" sldId="286"/>
            <ac:spMk id="28" creationId="{EC64A70C-6E4B-54EB-6B7F-4D6B9264BF21}"/>
          </ac:spMkLst>
        </pc:spChg>
        <pc:picChg chg="del mod">
          <ac:chgData name="이 호진" userId="e7b51f9e24c37788" providerId="LiveId" clId="{F5903E70-FB5A-4C05-9B6A-2C1A123E94C7}" dt="2022-05-17T07:10:57.427" v="354" actId="478"/>
          <ac:picMkLst>
            <pc:docMk/>
            <pc:sldMk cId="3576209697" sldId="286"/>
            <ac:picMk id="3" creationId="{CAB10BCC-6DD3-49A9-BAD7-84167A122231}"/>
          </ac:picMkLst>
        </pc:picChg>
        <pc:cxnChg chg="add mod">
          <ac:chgData name="이 호진" userId="e7b51f9e24c37788" providerId="LiveId" clId="{F5903E70-FB5A-4C05-9B6A-2C1A123E94C7}" dt="2022-05-17T08:06:53.156" v="804" actId="1076"/>
          <ac:cxnSpMkLst>
            <pc:docMk/>
            <pc:sldMk cId="3576209697" sldId="286"/>
            <ac:cxnSpMk id="13" creationId="{BB5B9410-43D1-2225-8891-E4891C061C85}"/>
          </ac:cxnSpMkLst>
        </pc:cxnChg>
        <pc:cxnChg chg="add del mod">
          <ac:chgData name="이 호진" userId="e7b51f9e24c37788" providerId="LiveId" clId="{F5903E70-FB5A-4C05-9B6A-2C1A123E94C7}" dt="2022-05-17T08:06:48.726" v="802" actId="478"/>
          <ac:cxnSpMkLst>
            <pc:docMk/>
            <pc:sldMk cId="3576209697" sldId="286"/>
            <ac:cxnSpMk id="14" creationId="{17E29003-D39A-6BD9-97E9-CA4094E4AA03}"/>
          </ac:cxnSpMkLst>
        </pc:cxnChg>
        <pc:cxnChg chg="add del mod">
          <ac:chgData name="이 호진" userId="e7b51f9e24c37788" providerId="LiveId" clId="{F5903E70-FB5A-4C05-9B6A-2C1A123E94C7}" dt="2022-05-17T07:16:33.362" v="400" actId="478"/>
          <ac:cxnSpMkLst>
            <pc:docMk/>
            <pc:sldMk cId="3576209697" sldId="286"/>
            <ac:cxnSpMk id="15" creationId="{7EF64F77-D880-75F6-4E97-33AC66CACB60}"/>
          </ac:cxnSpMkLst>
        </pc:cxnChg>
      </pc:sldChg>
      <pc:sldChg chg="addSp delSp modSp add del mod">
        <pc:chgData name="이 호진" userId="e7b51f9e24c37788" providerId="LiveId" clId="{F5903E70-FB5A-4C05-9B6A-2C1A123E94C7}" dt="2022-05-17T08:30:26.321" v="836" actId="47"/>
        <pc:sldMkLst>
          <pc:docMk/>
          <pc:sldMk cId="2190019306" sldId="287"/>
        </pc:sldMkLst>
        <pc:spChg chg="del">
          <ac:chgData name="이 호진" userId="e7b51f9e24c37788" providerId="LiveId" clId="{F5903E70-FB5A-4C05-9B6A-2C1A123E94C7}" dt="2022-05-17T07:23:14.110" v="499" actId="478"/>
          <ac:spMkLst>
            <pc:docMk/>
            <pc:sldMk cId="2190019306" sldId="287"/>
            <ac:spMk id="10" creationId="{E177E59E-2C6B-92D7-FE61-E9FBCC00882A}"/>
          </ac:spMkLst>
        </pc:spChg>
        <pc:spChg chg="mod">
          <ac:chgData name="이 호진" userId="e7b51f9e24c37788" providerId="LiveId" clId="{F5903E70-FB5A-4C05-9B6A-2C1A123E94C7}" dt="2022-05-17T07:21:46.629" v="496" actId="20577"/>
          <ac:spMkLst>
            <pc:docMk/>
            <pc:sldMk cId="2190019306" sldId="287"/>
            <ac:spMk id="11" creationId="{528781C3-9E5E-D267-B56D-ECB2A155DDFD}"/>
          </ac:spMkLst>
        </pc:spChg>
        <pc:spChg chg="del">
          <ac:chgData name="이 호진" userId="e7b51f9e24c37788" providerId="LiveId" clId="{F5903E70-FB5A-4C05-9B6A-2C1A123E94C7}" dt="2022-05-17T07:23:14.110" v="499" actId="478"/>
          <ac:spMkLst>
            <pc:docMk/>
            <pc:sldMk cId="2190019306" sldId="287"/>
            <ac:spMk id="12" creationId="{BFFE7F23-9548-8C45-CFB4-652CEA90F5E6}"/>
          </ac:spMkLst>
        </pc:spChg>
        <pc:spChg chg="add mod">
          <ac:chgData name="이 호진" userId="e7b51f9e24c37788" providerId="LiveId" clId="{F5903E70-FB5A-4C05-9B6A-2C1A123E94C7}" dt="2022-05-17T07:25:59.307" v="504" actId="14100"/>
          <ac:spMkLst>
            <pc:docMk/>
            <pc:sldMk cId="2190019306" sldId="287"/>
            <ac:spMk id="15" creationId="{5CD831D8-70C4-39BB-3305-3639EFDF08F0}"/>
          </ac:spMkLst>
        </pc:spChg>
        <pc:spChg chg="del">
          <ac:chgData name="이 호진" userId="e7b51f9e24c37788" providerId="LiveId" clId="{F5903E70-FB5A-4C05-9B6A-2C1A123E94C7}" dt="2022-05-17T07:23:14.110" v="499" actId="478"/>
          <ac:spMkLst>
            <pc:docMk/>
            <pc:sldMk cId="2190019306" sldId="287"/>
            <ac:spMk id="21" creationId="{600D607E-C102-B299-A0F6-ECB52B3D247B}"/>
          </ac:spMkLst>
        </pc:spChg>
        <pc:spChg chg="mod">
          <ac:chgData name="이 호진" userId="e7b51f9e24c37788" providerId="LiveId" clId="{F5903E70-FB5A-4C05-9B6A-2C1A123E94C7}" dt="2022-05-17T07:23:06.044" v="498" actId="20577"/>
          <ac:spMkLst>
            <pc:docMk/>
            <pc:sldMk cId="2190019306" sldId="287"/>
            <ac:spMk id="23" creationId="{40E33DB0-D6A1-80E8-7B3C-BF5E6608F834}"/>
          </ac:spMkLst>
        </pc:spChg>
        <pc:cxnChg chg="del">
          <ac:chgData name="이 호진" userId="e7b51f9e24c37788" providerId="LiveId" clId="{F5903E70-FB5A-4C05-9B6A-2C1A123E94C7}" dt="2022-05-17T07:23:14.110" v="499" actId="478"/>
          <ac:cxnSpMkLst>
            <pc:docMk/>
            <pc:sldMk cId="2190019306" sldId="287"/>
            <ac:cxnSpMk id="13" creationId="{BB5B9410-43D1-2225-8891-E4891C061C85}"/>
          </ac:cxnSpMkLst>
        </pc:cxnChg>
        <pc:cxnChg chg="del">
          <ac:chgData name="이 호진" userId="e7b51f9e24c37788" providerId="LiveId" clId="{F5903E70-FB5A-4C05-9B6A-2C1A123E94C7}" dt="2022-05-17T07:23:14.110" v="499" actId="478"/>
          <ac:cxnSpMkLst>
            <pc:docMk/>
            <pc:sldMk cId="2190019306" sldId="287"/>
            <ac:cxnSpMk id="14" creationId="{17E29003-D39A-6BD9-97E9-CA4094E4AA03}"/>
          </ac:cxnSpMkLst>
        </pc:cxnChg>
      </pc:sldChg>
      <pc:sldChg chg="add del">
        <pc:chgData name="이 호진" userId="e7b51f9e24c37788" providerId="LiveId" clId="{F5903E70-FB5A-4C05-9B6A-2C1A123E94C7}" dt="2022-05-17T08:30:33.410" v="837" actId="47"/>
        <pc:sldMkLst>
          <pc:docMk/>
          <pc:sldMk cId="832954970" sldId="288"/>
        </pc:sldMkLst>
      </pc:sldChg>
      <pc:sldChg chg="modSp add del mod">
        <pc:chgData name="이 호진" userId="e7b51f9e24c37788" providerId="LiveId" clId="{F5903E70-FB5A-4C05-9B6A-2C1A123E94C7}" dt="2022-05-17T08:30:35.305" v="838" actId="47"/>
        <pc:sldMkLst>
          <pc:docMk/>
          <pc:sldMk cId="230360795" sldId="289"/>
        </pc:sldMkLst>
        <pc:spChg chg="mod">
          <ac:chgData name="이 호진" userId="e7b51f9e24c37788" providerId="LiveId" clId="{F5903E70-FB5A-4C05-9B6A-2C1A123E94C7}" dt="2022-05-17T07:28:10.044" v="543" actId="14100"/>
          <ac:spMkLst>
            <pc:docMk/>
            <pc:sldMk cId="230360795" sldId="289"/>
            <ac:spMk id="11" creationId="{528781C3-9E5E-D267-B56D-ECB2A155DDFD}"/>
          </ac:spMkLst>
        </pc:spChg>
        <pc:spChg chg="mod">
          <ac:chgData name="이 호진" userId="e7b51f9e24c37788" providerId="LiveId" clId="{F5903E70-FB5A-4C05-9B6A-2C1A123E94C7}" dt="2022-05-17T07:27:56.037" v="509"/>
          <ac:spMkLst>
            <pc:docMk/>
            <pc:sldMk cId="230360795" sldId="289"/>
            <ac:spMk id="15" creationId="{5CD831D8-70C4-39BB-3305-3639EFDF08F0}"/>
          </ac:spMkLst>
        </pc:spChg>
        <pc:spChg chg="mod">
          <ac:chgData name="이 호진" userId="e7b51f9e24c37788" providerId="LiveId" clId="{F5903E70-FB5A-4C05-9B6A-2C1A123E94C7}" dt="2022-05-17T07:27:43.811" v="508" actId="20577"/>
          <ac:spMkLst>
            <pc:docMk/>
            <pc:sldMk cId="230360795" sldId="289"/>
            <ac:spMk id="23" creationId="{40E33DB0-D6A1-80E8-7B3C-BF5E6608F834}"/>
          </ac:spMkLst>
        </pc:spChg>
      </pc:sldChg>
      <pc:sldChg chg="modSp add del mod">
        <pc:chgData name="이 호진" userId="e7b51f9e24c37788" providerId="LiveId" clId="{F5903E70-FB5A-4C05-9B6A-2C1A123E94C7}" dt="2022-05-17T08:30:37.269" v="839" actId="47"/>
        <pc:sldMkLst>
          <pc:docMk/>
          <pc:sldMk cId="279653467" sldId="290"/>
        </pc:sldMkLst>
        <pc:spChg chg="mod">
          <ac:chgData name="이 호진" userId="e7b51f9e24c37788" providerId="LiveId" clId="{F5903E70-FB5A-4C05-9B6A-2C1A123E94C7}" dt="2022-05-17T07:30:50.498" v="581" actId="6549"/>
          <ac:spMkLst>
            <pc:docMk/>
            <pc:sldMk cId="279653467" sldId="290"/>
            <ac:spMk id="11" creationId="{528781C3-9E5E-D267-B56D-ECB2A155DDFD}"/>
          </ac:spMkLst>
        </pc:spChg>
        <pc:spChg chg="mod">
          <ac:chgData name="이 호진" userId="e7b51f9e24c37788" providerId="LiveId" clId="{F5903E70-FB5A-4C05-9B6A-2C1A123E94C7}" dt="2022-05-17T07:30:29.222" v="545"/>
          <ac:spMkLst>
            <pc:docMk/>
            <pc:sldMk cId="279653467" sldId="290"/>
            <ac:spMk id="15" creationId="{5CD831D8-70C4-39BB-3305-3639EFDF08F0}"/>
          </ac:spMkLst>
        </pc:spChg>
        <pc:spChg chg="mod">
          <ac:chgData name="이 호진" userId="e7b51f9e24c37788" providerId="LiveId" clId="{F5903E70-FB5A-4C05-9B6A-2C1A123E94C7}" dt="2022-05-17T07:30:33.170" v="547" actId="20577"/>
          <ac:spMkLst>
            <pc:docMk/>
            <pc:sldMk cId="279653467" sldId="290"/>
            <ac:spMk id="23" creationId="{40E33DB0-D6A1-80E8-7B3C-BF5E6608F834}"/>
          </ac:spMkLst>
        </pc:spChg>
      </pc:sldChg>
      <pc:sldChg chg="addSp delSp modSp add mod">
        <pc:chgData name="이 호진" userId="e7b51f9e24c37788" providerId="LiveId" clId="{F5903E70-FB5A-4C05-9B6A-2C1A123E94C7}" dt="2022-06-03T04:42:23.128" v="857" actId="1076"/>
        <pc:sldMkLst>
          <pc:docMk/>
          <pc:sldMk cId="3510528739" sldId="291"/>
        </pc:sldMkLst>
        <pc:spChg chg="add mod">
          <ac:chgData name="이 호진" userId="e7b51f9e24c37788" providerId="LiveId" clId="{F5903E70-FB5A-4C05-9B6A-2C1A123E94C7}" dt="2022-05-17T07:57:17.760" v="648" actId="20577"/>
          <ac:spMkLst>
            <pc:docMk/>
            <pc:sldMk cId="3510528739" sldId="291"/>
            <ac:spMk id="2" creationId="{9CC516B3-6909-9D6F-5656-56EF2F10BF15}"/>
          </ac:spMkLst>
        </pc:spChg>
        <pc:spChg chg="del">
          <ac:chgData name="이 호진" userId="e7b51f9e24c37788" providerId="LiveId" clId="{F5903E70-FB5A-4C05-9B6A-2C1A123E94C7}" dt="2022-05-17T07:57:21.371" v="649" actId="478"/>
          <ac:spMkLst>
            <pc:docMk/>
            <pc:sldMk cId="3510528739" sldId="291"/>
            <ac:spMk id="10" creationId="{E177E59E-2C6B-92D7-FE61-E9FBCC00882A}"/>
          </ac:spMkLst>
        </pc:spChg>
        <pc:spChg chg="mod">
          <ac:chgData name="이 호진" userId="e7b51f9e24c37788" providerId="LiveId" clId="{F5903E70-FB5A-4C05-9B6A-2C1A123E94C7}" dt="2022-05-17T07:56:54.926" v="584" actId="20577"/>
          <ac:spMkLst>
            <pc:docMk/>
            <pc:sldMk cId="3510528739" sldId="291"/>
            <ac:spMk id="11" creationId="{528781C3-9E5E-D267-B56D-ECB2A155DDFD}"/>
          </ac:spMkLst>
        </pc:spChg>
        <pc:spChg chg="del">
          <ac:chgData name="이 호진" userId="e7b51f9e24c37788" providerId="LiveId" clId="{F5903E70-FB5A-4C05-9B6A-2C1A123E94C7}" dt="2022-05-17T07:57:50.929" v="656" actId="478"/>
          <ac:spMkLst>
            <pc:docMk/>
            <pc:sldMk cId="3510528739" sldId="291"/>
            <ac:spMk id="12" creationId="{BFFE7F23-9548-8C45-CFB4-652CEA90F5E6}"/>
          </ac:spMkLst>
        </pc:spChg>
        <pc:spChg chg="add mod">
          <ac:chgData name="이 호진" userId="e7b51f9e24c37788" providerId="LiveId" clId="{F5903E70-FB5A-4C05-9B6A-2C1A123E94C7}" dt="2022-06-03T04:42:23.128" v="857" actId="1076"/>
          <ac:spMkLst>
            <pc:docMk/>
            <pc:sldMk cId="3510528739" sldId="291"/>
            <ac:spMk id="15" creationId="{F12DAAFC-A0C4-446D-7CE6-4313AFD33EE3}"/>
          </ac:spMkLst>
        </pc:spChg>
        <pc:spChg chg="add mod">
          <ac:chgData name="이 호진" userId="e7b51f9e24c37788" providerId="LiveId" clId="{F5903E70-FB5A-4C05-9B6A-2C1A123E94C7}" dt="2022-05-17T07:58:18.236" v="660" actId="1076"/>
          <ac:spMkLst>
            <pc:docMk/>
            <pc:sldMk cId="3510528739" sldId="291"/>
            <ac:spMk id="17" creationId="{3D239EFB-98AE-26A2-E3B0-FDA12C4AF8C5}"/>
          </ac:spMkLst>
        </pc:spChg>
        <pc:spChg chg="add mod">
          <ac:chgData name="이 호진" userId="e7b51f9e24c37788" providerId="LiveId" clId="{F5903E70-FB5A-4C05-9B6A-2C1A123E94C7}" dt="2022-05-17T07:59:51.408" v="676" actId="1076"/>
          <ac:spMkLst>
            <pc:docMk/>
            <pc:sldMk cId="3510528739" sldId="291"/>
            <ac:spMk id="19" creationId="{5164B65D-6ABC-4BA6-5F8D-E7BBE90E88C3}"/>
          </ac:spMkLst>
        </pc:spChg>
        <pc:spChg chg="del">
          <ac:chgData name="이 호진" userId="e7b51f9e24c37788" providerId="LiveId" clId="{F5903E70-FB5A-4C05-9B6A-2C1A123E94C7}" dt="2022-05-17T07:58:50.900" v="665" actId="478"/>
          <ac:spMkLst>
            <pc:docMk/>
            <pc:sldMk cId="3510528739" sldId="291"/>
            <ac:spMk id="21" creationId="{600D607E-C102-B299-A0F6-ECB52B3D247B}"/>
          </ac:spMkLst>
        </pc:spChg>
        <pc:spChg chg="add mod">
          <ac:chgData name="이 호진" userId="e7b51f9e24c37788" providerId="LiveId" clId="{F5903E70-FB5A-4C05-9B6A-2C1A123E94C7}" dt="2022-05-17T07:59:35.826" v="672" actId="1076"/>
          <ac:spMkLst>
            <pc:docMk/>
            <pc:sldMk cId="3510528739" sldId="291"/>
            <ac:spMk id="22" creationId="{70CCA7B2-4387-184B-80F5-87AF7E28A150}"/>
          </ac:spMkLst>
        </pc:spChg>
        <pc:spChg chg="mod">
          <ac:chgData name="이 호진" userId="e7b51f9e24c37788" providerId="LiveId" clId="{F5903E70-FB5A-4C05-9B6A-2C1A123E94C7}" dt="2022-05-17T07:57:02.832" v="586" actId="20577"/>
          <ac:spMkLst>
            <pc:docMk/>
            <pc:sldMk cId="3510528739" sldId="291"/>
            <ac:spMk id="23" creationId="{40E33DB0-D6A1-80E8-7B3C-BF5E6608F834}"/>
          </ac:spMkLst>
        </pc:spChg>
        <pc:cxnChg chg="mod">
          <ac:chgData name="이 호진" userId="e7b51f9e24c37788" providerId="LiveId" clId="{F5903E70-FB5A-4C05-9B6A-2C1A123E94C7}" dt="2022-05-17T07:57:48.806" v="655" actId="1076"/>
          <ac:cxnSpMkLst>
            <pc:docMk/>
            <pc:sldMk cId="3510528739" sldId="291"/>
            <ac:cxnSpMk id="13" creationId="{BB5B9410-43D1-2225-8891-E4891C061C85}"/>
          </ac:cxnSpMkLst>
        </pc:cxnChg>
        <pc:cxnChg chg="mod">
          <ac:chgData name="이 호진" userId="e7b51f9e24c37788" providerId="LiveId" clId="{F5903E70-FB5A-4C05-9B6A-2C1A123E94C7}" dt="2022-05-17T07:59:44.770" v="674" actId="1076"/>
          <ac:cxnSpMkLst>
            <pc:docMk/>
            <pc:sldMk cId="3510528739" sldId="291"/>
            <ac:cxnSpMk id="14" creationId="{17E29003-D39A-6BD9-97E9-CA4094E4AA03}"/>
          </ac:cxnSpMkLst>
        </pc:cxnChg>
      </pc:sldChg>
      <pc:sldChg chg="addSp modSp add mod ord">
        <pc:chgData name="이 호진" userId="e7b51f9e24c37788" providerId="LiveId" clId="{F5903E70-FB5A-4C05-9B6A-2C1A123E94C7}" dt="2022-05-18T10:22:46.337" v="856" actId="1076"/>
        <pc:sldMkLst>
          <pc:docMk/>
          <pc:sldMk cId="843760570" sldId="292"/>
        </pc:sldMkLst>
        <pc:picChg chg="add mod">
          <ac:chgData name="이 호진" userId="e7b51f9e24c37788" providerId="LiveId" clId="{F5903E70-FB5A-4C05-9B6A-2C1A123E94C7}" dt="2022-05-18T10:22:46.337" v="856" actId="1076"/>
          <ac:picMkLst>
            <pc:docMk/>
            <pc:sldMk cId="843760570" sldId="292"/>
            <ac:picMk id="7" creationId="{C66D93EA-2021-AC8A-0A4E-E0FEA89FD614}"/>
          </ac:picMkLst>
        </pc:picChg>
      </pc:sldChg>
      <pc:sldChg chg="add ord">
        <pc:chgData name="이 호진" userId="e7b51f9e24c37788" providerId="LiveId" clId="{F5903E70-FB5A-4C05-9B6A-2C1A123E94C7}" dt="2022-06-07T10:41:33.952" v="860"/>
        <pc:sldMkLst>
          <pc:docMk/>
          <pc:sldMk cId="19383574" sldId="29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ko-KR" altLang="en-US"/>
              <a:t>마스터 제목 스타일 편집</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8121651B-41DE-415E-9C77-57EF66C07FBE}" type="datetimeFigureOut">
              <a:rPr lang="ko-KR" altLang="en-US" smtClean="0"/>
              <a:t>2022-06-07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222105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8121651B-41DE-415E-9C77-57EF66C07FBE}" type="datetimeFigureOut">
              <a:rPr lang="ko-KR" altLang="en-US" smtClean="0"/>
              <a:t>2022-06-07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52491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8121651B-41DE-415E-9C77-57EF66C07FBE}" type="datetimeFigureOut">
              <a:rPr lang="ko-KR" altLang="en-US" smtClean="0"/>
              <a:t>2022-06-07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55106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8121651B-41DE-415E-9C77-57EF66C07FBE}" type="datetimeFigureOut">
              <a:rPr lang="ko-KR" altLang="en-US" smtClean="0"/>
              <a:t>2022-06-07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245975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8121651B-41DE-415E-9C77-57EF66C07FBE}" type="datetimeFigureOut">
              <a:rPr lang="ko-KR" altLang="en-US" smtClean="0"/>
              <a:t>2022-06-07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24043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8121651B-41DE-415E-9C77-57EF66C07FBE}" type="datetimeFigureOut">
              <a:rPr lang="ko-KR" altLang="en-US" smtClean="0"/>
              <a:t>2022-06-07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186661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1878806"/>
            <a:ext cx="3868340" cy="276344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1878806"/>
            <a:ext cx="3887391" cy="276344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8121651B-41DE-415E-9C77-57EF66C07FBE}" type="datetimeFigureOut">
              <a:rPr lang="ko-KR" altLang="en-US" smtClean="0"/>
              <a:t>2022-06-07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114713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8121651B-41DE-415E-9C77-57EF66C07FBE}" type="datetimeFigureOut">
              <a:rPr lang="ko-KR" altLang="en-US" smtClean="0"/>
              <a:t>2022-06-07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355224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1651B-41DE-415E-9C77-57EF66C07FBE}" type="datetimeFigureOut">
              <a:rPr lang="ko-KR" altLang="en-US" smtClean="0"/>
              <a:t>2022-06-07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133510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ko-KR" altLang="en-US"/>
              <a:t>마스터 제목 스타일 편집</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8121651B-41DE-415E-9C77-57EF66C07FBE}" type="datetimeFigureOut">
              <a:rPr lang="ko-KR" altLang="en-US" smtClean="0"/>
              <a:t>2022-06-07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552114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8121651B-41DE-415E-9C77-57EF66C07FBE}" type="datetimeFigureOut">
              <a:rPr lang="ko-KR" altLang="en-US" smtClean="0"/>
              <a:t>2022-06-07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133850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121651B-41DE-415E-9C77-57EF66C07FBE}" type="datetimeFigureOut">
              <a:rPr lang="ko-KR" altLang="en-US" smtClean="0"/>
              <a:t>2022-06-07</a:t>
            </a:fld>
            <a:endParaRPr lang="ko-KR"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1551082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B533503-591B-CE08-2CF8-93764F16A9F7}"/>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FE882596-B4CC-6555-680D-A712BC42322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2CC6BDF-AAA2-19E3-670F-80797817C1DE}"/>
              </a:ext>
            </a:extLst>
          </p:cNvPr>
          <p:cNvSpPr txBox="1"/>
          <p:nvPr/>
        </p:nvSpPr>
        <p:spPr>
          <a:xfrm>
            <a:off x="107578" y="60743"/>
            <a:ext cx="820268" cy="369332"/>
          </a:xfrm>
          <a:prstGeom prst="rect">
            <a:avLst/>
          </a:prstGeom>
          <a:noFill/>
        </p:spPr>
        <p:txBody>
          <a:bodyPr wrap="square" rtlCol="0">
            <a:spAutoFit/>
          </a:bodyPr>
          <a:lstStyle/>
          <a:p>
            <a:r>
              <a:rPr lang="en-US" altLang="ko-KR" dirty="0">
                <a:solidFill>
                  <a:schemeClr val="bg1"/>
                </a:solidFill>
              </a:rPr>
              <a:t>07.1-1</a:t>
            </a:r>
            <a:endParaRPr lang="ko-KR" altLang="en-US" dirty="0">
              <a:solidFill>
                <a:schemeClr val="bg1"/>
              </a:solidFill>
            </a:endParaRPr>
          </a:p>
        </p:txBody>
      </p:sp>
      <p:sp>
        <p:nvSpPr>
          <p:cNvPr id="5" name="TextBox 4">
            <a:extLst>
              <a:ext uri="{FF2B5EF4-FFF2-40B4-BE49-F238E27FC236}">
                <a16:creationId xmlns:a16="http://schemas.microsoft.com/office/drawing/2014/main" id="{0281D26A-912F-DA87-0C31-047DBADFDD89}"/>
              </a:ext>
            </a:extLst>
          </p:cNvPr>
          <p:cNvSpPr txBox="1"/>
          <p:nvPr/>
        </p:nvSpPr>
        <p:spPr>
          <a:xfrm>
            <a:off x="1035423" y="60743"/>
            <a:ext cx="4719917" cy="369332"/>
          </a:xfrm>
          <a:prstGeom prst="rect">
            <a:avLst/>
          </a:prstGeom>
          <a:noFill/>
        </p:spPr>
        <p:txBody>
          <a:bodyPr wrap="square" rtlCol="0">
            <a:spAutoFit/>
          </a:bodyPr>
          <a:lstStyle/>
          <a:p>
            <a:r>
              <a:rPr lang="ko-KR" altLang="en-US" dirty="0">
                <a:solidFill>
                  <a:schemeClr val="bg1"/>
                </a:solidFill>
              </a:rPr>
              <a:t>서버모터</a:t>
            </a:r>
          </a:p>
        </p:txBody>
      </p:sp>
      <p:pic>
        <p:nvPicPr>
          <p:cNvPr id="6" name="Picture 2" descr="아두이노 - 위키백과, 우리 모두의 백과사전">
            <a:extLst>
              <a:ext uri="{FF2B5EF4-FFF2-40B4-BE49-F238E27FC236}">
                <a16:creationId xmlns:a16="http://schemas.microsoft.com/office/drawing/2014/main" id="{6B207170-BEC9-E541-CA02-0EA64C68F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994" y="1223684"/>
            <a:ext cx="1671917" cy="11369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CA2BC6A-8622-378D-781B-17A25B5A9C7C}"/>
              </a:ext>
            </a:extLst>
          </p:cNvPr>
          <p:cNvSpPr txBox="1"/>
          <p:nvPr/>
        </p:nvSpPr>
        <p:spPr>
          <a:xfrm>
            <a:off x="3523130" y="1223684"/>
            <a:ext cx="4222376" cy="646331"/>
          </a:xfrm>
          <a:prstGeom prst="rect">
            <a:avLst/>
          </a:prstGeom>
          <a:noFill/>
        </p:spPr>
        <p:txBody>
          <a:bodyPr wrap="square" rtlCol="0">
            <a:spAutoFit/>
          </a:bodyPr>
          <a:lstStyle/>
          <a:p>
            <a:r>
              <a:rPr lang="en-US" altLang="ko-KR" sz="3600" dirty="0"/>
              <a:t>SG90 </a:t>
            </a:r>
            <a:r>
              <a:rPr lang="ko-KR" altLang="en-US" sz="3600" dirty="0"/>
              <a:t>서버모터</a:t>
            </a:r>
          </a:p>
        </p:txBody>
      </p:sp>
      <p:sp>
        <p:nvSpPr>
          <p:cNvPr id="8" name="TextBox 7">
            <a:extLst>
              <a:ext uri="{FF2B5EF4-FFF2-40B4-BE49-F238E27FC236}">
                <a16:creationId xmlns:a16="http://schemas.microsoft.com/office/drawing/2014/main" id="{A6B608FD-058E-F0A1-B35A-F530BA00B8A2}"/>
              </a:ext>
            </a:extLst>
          </p:cNvPr>
          <p:cNvSpPr txBox="1"/>
          <p:nvPr/>
        </p:nvSpPr>
        <p:spPr>
          <a:xfrm>
            <a:off x="3576916" y="1925419"/>
            <a:ext cx="4336678" cy="646331"/>
          </a:xfrm>
          <a:prstGeom prst="rect">
            <a:avLst/>
          </a:prstGeom>
          <a:noFill/>
        </p:spPr>
        <p:txBody>
          <a:bodyPr wrap="square" rtlCol="0">
            <a:spAutoFit/>
          </a:bodyPr>
          <a:lstStyle/>
          <a:p>
            <a:r>
              <a:rPr lang="ko-KR" altLang="en-US" dirty="0" err="1"/>
              <a:t>아두이노</a:t>
            </a:r>
            <a:r>
              <a:rPr lang="ko-KR" altLang="en-US" dirty="0"/>
              <a:t> 포트를 통하여 신호를 입력해 하는 방법에 대해서 알아 봅니다</a:t>
            </a:r>
            <a:r>
              <a:rPr lang="en-US" altLang="ko-KR" dirty="0"/>
              <a:t>.</a:t>
            </a:r>
            <a:endParaRPr lang="ko-KR" altLang="en-US" dirty="0"/>
          </a:p>
        </p:txBody>
      </p:sp>
    </p:spTree>
    <p:extLst>
      <p:ext uri="{BB962C8B-B14F-4D97-AF65-F5344CB8AC3E}">
        <p14:creationId xmlns:p14="http://schemas.microsoft.com/office/powerpoint/2010/main" val="622223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B533503-591B-CE08-2CF8-93764F16A9F7}"/>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FE882596-B4CC-6555-680D-A712BC42322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2CC6BDF-AAA2-19E3-670F-80797817C1DE}"/>
              </a:ext>
            </a:extLst>
          </p:cNvPr>
          <p:cNvSpPr txBox="1"/>
          <p:nvPr/>
        </p:nvSpPr>
        <p:spPr>
          <a:xfrm>
            <a:off x="107578" y="60743"/>
            <a:ext cx="820268" cy="369332"/>
          </a:xfrm>
          <a:prstGeom prst="rect">
            <a:avLst/>
          </a:prstGeom>
          <a:noFill/>
        </p:spPr>
        <p:txBody>
          <a:bodyPr wrap="square" rtlCol="0">
            <a:spAutoFit/>
          </a:bodyPr>
          <a:lstStyle/>
          <a:p>
            <a:r>
              <a:rPr lang="en-US" altLang="ko-KR" dirty="0">
                <a:solidFill>
                  <a:schemeClr val="bg1"/>
                </a:solidFill>
              </a:rPr>
              <a:t>02.1-1</a:t>
            </a:r>
            <a:endParaRPr lang="ko-KR" altLang="en-US" dirty="0">
              <a:solidFill>
                <a:schemeClr val="bg1"/>
              </a:solidFill>
            </a:endParaRPr>
          </a:p>
        </p:txBody>
      </p:sp>
      <p:sp>
        <p:nvSpPr>
          <p:cNvPr id="5" name="TextBox 4">
            <a:extLst>
              <a:ext uri="{FF2B5EF4-FFF2-40B4-BE49-F238E27FC236}">
                <a16:creationId xmlns:a16="http://schemas.microsoft.com/office/drawing/2014/main" id="{0281D26A-912F-DA87-0C31-047DBADFDD89}"/>
              </a:ext>
            </a:extLst>
          </p:cNvPr>
          <p:cNvSpPr txBox="1"/>
          <p:nvPr/>
        </p:nvSpPr>
        <p:spPr>
          <a:xfrm>
            <a:off x="1035423" y="60743"/>
            <a:ext cx="4719917" cy="369332"/>
          </a:xfrm>
          <a:prstGeom prst="rect">
            <a:avLst/>
          </a:prstGeom>
          <a:noFill/>
        </p:spPr>
        <p:txBody>
          <a:bodyPr wrap="square" rtlCol="0">
            <a:spAutoFit/>
          </a:bodyPr>
          <a:lstStyle/>
          <a:p>
            <a:r>
              <a:rPr lang="ko-KR" altLang="en-US" dirty="0" err="1">
                <a:solidFill>
                  <a:schemeClr val="bg1"/>
                </a:solidFill>
              </a:rPr>
              <a:t>아두이노</a:t>
            </a:r>
            <a:r>
              <a:rPr lang="ko-KR" altLang="en-US" dirty="0">
                <a:solidFill>
                  <a:schemeClr val="bg1"/>
                </a:solidFill>
              </a:rPr>
              <a:t> 포트</a:t>
            </a:r>
          </a:p>
        </p:txBody>
      </p:sp>
      <p:pic>
        <p:nvPicPr>
          <p:cNvPr id="6" name="그림 5">
            <a:extLst>
              <a:ext uri="{FF2B5EF4-FFF2-40B4-BE49-F238E27FC236}">
                <a16:creationId xmlns:a16="http://schemas.microsoft.com/office/drawing/2014/main" id="{ABFAF36E-0369-F57E-669A-997881110548}"/>
              </a:ext>
            </a:extLst>
          </p:cNvPr>
          <p:cNvPicPr>
            <a:picLocks noChangeAspect="1"/>
          </p:cNvPicPr>
          <p:nvPr/>
        </p:nvPicPr>
        <p:blipFill>
          <a:blip r:embed="rId2"/>
          <a:stretch>
            <a:fillRect/>
          </a:stretch>
        </p:blipFill>
        <p:spPr>
          <a:xfrm>
            <a:off x="767324" y="2144806"/>
            <a:ext cx="3234511" cy="2602286"/>
          </a:xfrm>
          <a:prstGeom prst="rect">
            <a:avLst/>
          </a:prstGeom>
        </p:spPr>
      </p:pic>
      <p:sp>
        <p:nvSpPr>
          <p:cNvPr id="7" name="TextBox 6">
            <a:extLst>
              <a:ext uri="{FF2B5EF4-FFF2-40B4-BE49-F238E27FC236}">
                <a16:creationId xmlns:a16="http://schemas.microsoft.com/office/drawing/2014/main" id="{8DFC83D1-4F74-57ED-EBD9-48D2A7502A03}"/>
              </a:ext>
            </a:extLst>
          </p:cNvPr>
          <p:cNvSpPr txBox="1"/>
          <p:nvPr/>
        </p:nvSpPr>
        <p:spPr>
          <a:xfrm>
            <a:off x="316006" y="766482"/>
            <a:ext cx="2877670" cy="646331"/>
          </a:xfrm>
          <a:prstGeom prst="rect">
            <a:avLst/>
          </a:prstGeom>
          <a:noFill/>
        </p:spPr>
        <p:txBody>
          <a:bodyPr wrap="square" rtlCol="0">
            <a:spAutoFit/>
          </a:bodyPr>
          <a:lstStyle/>
          <a:p>
            <a:r>
              <a:rPr lang="ko-KR" altLang="en-US" sz="3600" dirty="0"/>
              <a:t>회로구성</a:t>
            </a:r>
          </a:p>
        </p:txBody>
      </p:sp>
      <p:sp>
        <p:nvSpPr>
          <p:cNvPr id="8" name="TextBox 7">
            <a:extLst>
              <a:ext uri="{FF2B5EF4-FFF2-40B4-BE49-F238E27FC236}">
                <a16:creationId xmlns:a16="http://schemas.microsoft.com/office/drawing/2014/main" id="{5BB8165D-6472-9EDA-A682-4179BC44B363}"/>
              </a:ext>
            </a:extLst>
          </p:cNvPr>
          <p:cNvSpPr txBox="1"/>
          <p:nvPr/>
        </p:nvSpPr>
        <p:spPr>
          <a:xfrm>
            <a:off x="2810436" y="766482"/>
            <a:ext cx="4397188" cy="307777"/>
          </a:xfrm>
          <a:prstGeom prst="rect">
            <a:avLst/>
          </a:prstGeom>
          <a:noFill/>
        </p:spPr>
        <p:txBody>
          <a:bodyPr wrap="square" rtlCol="0">
            <a:spAutoFit/>
          </a:bodyPr>
          <a:lstStyle/>
          <a:p>
            <a:r>
              <a:rPr lang="ko-KR" altLang="en-US" sz="1400" dirty="0" err="1"/>
              <a:t>아두이노와</a:t>
            </a:r>
            <a:r>
              <a:rPr lang="ko-KR" altLang="en-US" sz="1400" dirty="0"/>
              <a:t> </a:t>
            </a:r>
            <a:r>
              <a:rPr lang="en-US" altLang="ko-KR" sz="1400" dirty="0"/>
              <a:t>SG90 </a:t>
            </a:r>
            <a:r>
              <a:rPr lang="ko-KR" altLang="en-US" sz="1400" dirty="0"/>
              <a:t>모터를 </a:t>
            </a:r>
            <a:r>
              <a:rPr lang="en-US" altLang="ko-KR" sz="1400" dirty="0"/>
              <a:t>PWM </a:t>
            </a:r>
            <a:r>
              <a:rPr lang="ko-KR" altLang="en-US" sz="1400" dirty="0"/>
              <a:t>포트에 연결합니다</a:t>
            </a:r>
            <a:r>
              <a:rPr lang="en-US" altLang="ko-KR" sz="1400" dirty="0"/>
              <a:t>.</a:t>
            </a:r>
            <a:endParaRPr lang="ko-KR" altLang="en-US" sz="1400" dirty="0"/>
          </a:p>
        </p:txBody>
      </p:sp>
    </p:spTree>
    <p:extLst>
      <p:ext uri="{BB962C8B-B14F-4D97-AF65-F5344CB8AC3E}">
        <p14:creationId xmlns:p14="http://schemas.microsoft.com/office/powerpoint/2010/main" val="2128316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A2E5569-5413-4171-8D0F-A04CD8CF3F3A}"/>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7CD30AC-AD0D-4B8A-AEFE-E34EFF8623D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76324C0-CFD8-4494-B7C8-160479C94901}"/>
              </a:ext>
            </a:extLst>
          </p:cNvPr>
          <p:cNvSpPr txBox="1"/>
          <p:nvPr/>
        </p:nvSpPr>
        <p:spPr>
          <a:xfrm>
            <a:off x="107578" y="60743"/>
            <a:ext cx="591670" cy="369332"/>
          </a:xfrm>
          <a:prstGeom prst="rect">
            <a:avLst/>
          </a:prstGeom>
          <a:noFill/>
        </p:spPr>
        <p:txBody>
          <a:bodyPr wrap="square" rtlCol="0">
            <a:spAutoFit/>
          </a:bodyPr>
          <a:lstStyle/>
          <a:p>
            <a:r>
              <a:rPr lang="en-US" altLang="ko-KR" dirty="0">
                <a:solidFill>
                  <a:schemeClr val="bg1"/>
                </a:solidFill>
              </a:rPr>
              <a:t>01.2</a:t>
            </a:r>
            <a:endParaRPr lang="ko-KR" altLang="en-US" dirty="0">
              <a:solidFill>
                <a:schemeClr val="bg1"/>
              </a:solidFill>
            </a:endParaRPr>
          </a:p>
        </p:txBody>
      </p:sp>
      <p:sp>
        <p:nvSpPr>
          <p:cNvPr id="9" name="TextBox 8">
            <a:extLst>
              <a:ext uri="{FF2B5EF4-FFF2-40B4-BE49-F238E27FC236}">
                <a16:creationId xmlns:a16="http://schemas.microsoft.com/office/drawing/2014/main" id="{83A45F92-B082-4872-955B-C43A62ACE520}"/>
              </a:ext>
            </a:extLst>
          </p:cNvPr>
          <p:cNvSpPr txBox="1"/>
          <p:nvPr/>
        </p:nvSpPr>
        <p:spPr>
          <a:xfrm>
            <a:off x="1035423" y="60743"/>
            <a:ext cx="4719917" cy="369332"/>
          </a:xfrm>
          <a:prstGeom prst="rect">
            <a:avLst/>
          </a:prstGeom>
          <a:noFill/>
        </p:spPr>
        <p:txBody>
          <a:bodyPr wrap="square" rtlCol="0">
            <a:spAutoFit/>
          </a:bodyPr>
          <a:lstStyle/>
          <a:p>
            <a:r>
              <a:rPr lang="ko-KR" altLang="en-US" dirty="0">
                <a:solidFill>
                  <a:schemeClr val="bg1"/>
                </a:solidFill>
              </a:rPr>
              <a:t>예제 실행해 보기</a:t>
            </a:r>
          </a:p>
        </p:txBody>
      </p:sp>
      <p:sp>
        <p:nvSpPr>
          <p:cNvPr id="11" name="TextBox 10">
            <a:extLst>
              <a:ext uri="{FF2B5EF4-FFF2-40B4-BE49-F238E27FC236}">
                <a16:creationId xmlns:a16="http://schemas.microsoft.com/office/drawing/2014/main" id="{528781C3-9E5E-D267-B56D-ECB2A155DDFD}"/>
              </a:ext>
            </a:extLst>
          </p:cNvPr>
          <p:cNvSpPr txBox="1"/>
          <p:nvPr/>
        </p:nvSpPr>
        <p:spPr>
          <a:xfrm>
            <a:off x="268941" y="806823"/>
            <a:ext cx="2938184" cy="400110"/>
          </a:xfrm>
          <a:prstGeom prst="rect">
            <a:avLst/>
          </a:prstGeom>
          <a:noFill/>
        </p:spPr>
        <p:txBody>
          <a:bodyPr wrap="square" rtlCol="0">
            <a:spAutoFit/>
          </a:bodyPr>
          <a:lstStyle/>
          <a:p>
            <a:r>
              <a:rPr lang="ko-KR" altLang="en-US" sz="2000" dirty="0"/>
              <a:t>예제</a:t>
            </a:r>
            <a:r>
              <a:rPr lang="en-US" altLang="ko-KR" sz="2000" dirty="0"/>
              <a:t>5: 180</a:t>
            </a:r>
            <a:r>
              <a:rPr lang="ko-KR" altLang="en-US" sz="2000" dirty="0"/>
              <a:t>도 돌리기</a:t>
            </a:r>
          </a:p>
        </p:txBody>
      </p:sp>
      <p:cxnSp>
        <p:nvCxnSpPr>
          <p:cNvPr id="13" name="직선 연결선 12">
            <a:extLst>
              <a:ext uri="{FF2B5EF4-FFF2-40B4-BE49-F238E27FC236}">
                <a16:creationId xmlns:a16="http://schemas.microsoft.com/office/drawing/2014/main" id="{BB5B9410-43D1-2225-8891-E4891C061C85}"/>
              </a:ext>
            </a:extLst>
          </p:cNvPr>
          <p:cNvCxnSpPr/>
          <p:nvPr/>
        </p:nvCxnSpPr>
        <p:spPr>
          <a:xfrm>
            <a:off x="3260913" y="1785276"/>
            <a:ext cx="0" cy="30423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17E29003-D39A-6BD9-97E9-CA4094E4AA03}"/>
              </a:ext>
            </a:extLst>
          </p:cNvPr>
          <p:cNvCxnSpPr/>
          <p:nvPr/>
        </p:nvCxnSpPr>
        <p:spPr>
          <a:xfrm>
            <a:off x="7151594" y="1664132"/>
            <a:ext cx="0" cy="30423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E33DB0-D6A1-80E8-7B3C-BF5E6608F834}"/>
              </a:ext>
            </a:extLst>
          </p:cNvPr>
          <p:cNvSpPr txBox="1"/>
          <p:nvPr/>
        </p:nvSpPr>
        <p:spPr>
          <a:xfrm>
            <a:off x="302561" y="1206933"/>
            <a:ext cx="2474258" cy="276999"/>
          </a:xfrm>
          <a:prstGeom prst="rect">
            <a:avLst/>
          </a:prstGeom>
          <a:noFill/>
        </p:spPr>
        <p:txBody>
          <a:bodyPr wrap="square">
            <a:spAutoFit/>
          </a:bodyPr>
          <a:lstStyle/>
          <a:p>
            <a:r>
              <a:rPr lang="ko-KR" altLang="en-US" sz="1200" b="1" i="1" dirty="0">
                <a:solidFill>
                  <a:srgbClr val="002060"/>
                </a:solidFill>
              </a:rPr>
              <a:t>코드</a:t>
            </a:r>
            <a:r>
              <a:rPr lang="en-US" altLang="ko-KR" sz="1200" b="1" i="1" dirty="0">
                <a:solidFill>
                  <a:srgbClr val="002060"/>
                </a:solidFill>
              </a:rPr>
              <a:t>: </a:t>
            </a:r>
            <a:r>
              <a:rPr lang="ko-KR" altLang="en-US" sz="1200" b="1" i="1" dirty="0">
                <a:solidFill>
                  <a:srgbClr val="002060"/>
                </a:solidFill>
              </a:rPr>
              <a:t>06.3_sg90</a:t>
            </a:r>
            <a:r>
              <a:rPr lang="en-US" altLang="ko-KR" sz="1200" b="1" i="1" dirty="0">
                <a:solidFill>
                  <a:srgbClr val="002060"/>
                </a:solidFill>
              </a:rPr>
              <a:t>_5</a:t>
            </a:r>
            <a:endParaRPr lang="ko-KR" altLang="en-US" sz="1200" b="1" i="1" dirty="0">
              <a:solidFill>
                <a:srgbClr val="002060"/>
              </a:solidFill>
            </a:endParaRPr>
          </a:p>
        </p:txBody>
      </p:sp>
      <p:sp>
        <p:nvSpPr>
          <p:cNvPr id="2" name="TextBox 1">
            <a:extLst>
              <a:ext uri="{FF2B5EF4-FFF2-40B4-BE49-F238E27FC236}">
                <a16:creationId xmlns:a16="http://schemas.microsoft.com/office/drawing/2014/main" id="{9CC516B3-6909-9D6F-5656-56EF2F10BF15}"/>
              </a:ext>
            </a:extLst>
          </p:cNvPr>
          <p:cNvSpPr txBox="1"/>
          <p:nvPr/>
        </p:nvSpPr>
        <p:spPr>
          <a:xfrm>
            <a:off x="3476065" y="746312"/>
            <a:ext cx="4955240" cy="369332"/>
          </a:xfrm>
          <a:prstGeom prst="rect">
            <a:avLst/>
          </a:prstGeom>
          <a:noFill/>
        </p:spPr>
        <p:txBody>
          <a:bodyPr wrap="square" rtlCol="0">
            <a:spAutoFit/>
          </a:bodyPr>
          <a:lstStyle/>
          <a:p>
            <a:r>
              <a:rPr lang="ko-KR" altLang="en-US" dirty="0"/>
              <a:t>수동으로 </a:t>
            </a:r>
            <a:r>
              <a:rPr lang="en-US" altLang="ko-KR" dirty="0"/>
              <a:t>PWM </a:t>
            </a:r>
            <a:r>
              <a:rPr lang="ko-KR" altLang="en-US" dirty="0"/>
              <a:t>주파수를 생성해 봅니다</a:t>
            </a:r>
            <a:r>
              <a:rPr lang="en-US" altLang="ko-KR" dirty="0"/>
              <a:t>.</a:t>
            </a:r>
            <a:endParaRPr lang="ko-KR" altLang="en-US" dirty="0"/>
          </a:p>
        </p:txBody>
      </p:sp>
      <p:sp>
        <p:nvSpPr>
          <p:cNvPr id="15" name="TextBox 14">
            <a:extLst>
              <a:ext uri="{FF2B5EF4-FFF2-40B4-BE49-F238E27FC236}">
                <a16:creationId xmlns:a16="http://schemas.microsoft.com/office/drawing/2014/main" id="{F12DAAFC-A0C4-446D-7CE6-4313AFD33EE3}"/>
              </a:ext>
            </a:extLst>
          </p:cNvPr>
          <p:cNvSpPr txBox="1"/>
          <p:nvPr/>
        </p:nvSpPr>
        <p:spPr>
          <a:xfrm>
            <a:off x="268938" y="1602254"/>
            <a:ext cx="2844051" cy="1938992"/>
          </a:xfrm>
          <a:prstGeom prst="rect">
            <a:avLst/>
          </a:prstGeom>
          <a:noFill/>
        </p:spPr>
        <p:txBody>
          <a:bodyPr wrap="square">
            <a:spAutoFit/>
          </a:bodyPr>
          <a:lstStyle/>
          <a:p>
            <a:r>
              <a:rPr lang="ko-KR" altLang="en-US" sz="1200" dirty="0"/>
              <a:t>// 서버 </a:t>
            </a:r>
            <a:r>
              <a:rPr lang="ko-KR" altLang="en-US" sz="1200" dirty="0" err="1"/>
              <a:t>연결핀</a:t>
            </a:r>
            <a:endParaRPr lang="ko-KR" altLang="en-US" sz="1200" dirty="0"/>
          </a:p>
          <a:p>
            <a:r>
              <a:rPr lang="ko-KR" altLang="en-US" sz="1200" dirty="0" err="1"/>
              <a:t>const</a:t>
            </a:r>
            <a:r>
              <a:rPr lang="ko-KR" altLang="en-US" sz="1200" dirty="0"/>
              <a:t> </a:t>
            </a:r>
            <a:r>
              <a:rPr lang="ko-KR" altLang="en-US" sz="1200" dirty="0" err="1"/>
              <a:t>int</a:t>
            </a:r>
            <a:r>
              <a:rPr lang="ko-KR" altLang="en-US" sz="1200" dirty="0"/>
              <a:t> </a:t>
            </a:r>
            <a:r>
              <a:rPr lang="ko-KR" altLang="en-US" sz="1200" dirty="0" err="1"/>
              <a:t>servoPin</a:t>
            </a:r>
            <a:r>
              <a:rPr lang="ko-KR" altLang="en-US" sz="1200" dirty="0"/>
              <a:t> = 3;</a:t>
            </a:r>
          </a:p>
          <a:p>
            <a:r>
              <a:rPr lang="ko-KR" altLang="en-US" sz="1200" dirty="0" err="1"/>
              <a:t>int</a:t>
            </a:r>
            <a:r>
              <a:rPr lang="ko-KR" altLang="en-US" sz="1200" dirty="0"/>
              <a:t> </a:t>
            </a:r>
            <a:r>
              <a:rPr lang="ko-KR" altLang="en-US" sz="1200" dirty="0" err="1"/>
              <a:t>freq</a:t>
            </a:r>
            <a:r>
              <a:rPr lang="ko-KR" altLang="en-US" sz="1200" dirty="0"/>
              <a:t> = 20000; // 20 </a:t>
            </a:r>
            <a:r>
              <a:rPr lang="ko-KR" altLang="en-US" sz="1200" dirty="0" err="1"/>
              <a:t>milliseconds</a:t>
            </a:r>
            <a:r>
              <a:rPr lang="ko-KR" altLang="en-US" sz="1200" dirty="0"/>
              <a:t> (50Hz)</a:t>
            </a:r>
          </a:p>
          <a:p>
            <a:r>
              <a:rPr lang="ko-KR" altLang="en-US" sz="1200" dirty="0" err="1"/>
              <a:t>int</a:t>
            </a:r>
            <a:r>
              <a:rPr lang="ko-KR" altLang="en-US" sz="1200" dirty="0"/>
              <a:t> </a:t>
            </a:r>
            <a:r>
              <a:rPr lang="ko-KR" altLang="en-US" sz="1200" dirty="0" err="1"/>
              <a:t>minPulse</a:t>
            </a:r>
            <a:r>
              <a:rPr lang="ko-KR" altLang="en-US" sz="1200" dirty="0"/>
              <a:t> = 600; // 60 </a:t>
            </a:r>
            <a:r>
              <a:rPr lang="ko-KR" altLang="en-US" sz="1200" dirty="0" err="1"/>
              <a:t>micro</a:t>
            </a:r>
            <a:r>
              <a:rPr lang="ko-KR" altLang="en-US" sz="1200" dirty="0"/>
              <a:t> </a:t>
            </a:r>
            <a:r>
              <a:rPr lang="ko-KR" altLang="en-US" sz="1200" dirty="0" err="1"/>
              <a:t>seconds</a:t>
            </a:r>
            <a:endParaRPr lang="ko-KR" altLang="en-US" sz="1200" dirty="0"/>
          </a:p>
          <a:p>
            <a:r>
              <a:rPr lang="ko-KR" altLang="en-US" sz="1200" dirty="0" err="1"/>
              <a:t>int</a:t>
            </a:r>
            <a:r>
              <a:rPr lang="ko-KR" altLang="en-US" sz="1200" dirty="0"/>
              <a:t> </a:t>
            </a:r>
            <a:r>
              <a:rPr lang="ko-KR" altLang="en-US" sz="1200" dirty="0" err="1"/>
              <a:t>maxPulse</a:t>
            </a:r>
            <a:r>
              <a:rPr lang="ko-KR" altLang="en-US" sz="1200" dirty="0"/>
              <a:t> = 2</a:t>
            </a:r>
            <a:r>
              <a:rPr lang="en-US" altLang="ko-KR" sz="1200" dirty="0"/>
              <a:t>5</a:t>
            </a:r>
            <a:r>
              <a:rPr lang="ko-KR" altLang="en-US" sz="1200" dirty="0"/>
              <a:t>00; // 2</a:t>
            </a:r>
            <a:r>
              <a:rPr lang="en-US" altLang="ko-KR" sz="1200" dirty="0"/>
              <a:t>5</a:t>
            </a:r>
            <a:r>
              <a:rPr lang="ko-KR" altLang="en-US" sz="1200" dirty="0"/>
              <a:t>00 </a:t>
            </a:r>
            <a:r>
              <a:rPr lang="ko-KR" altLang="en-US" sz="1200" dirty="0" err="1"/>
              <a:t>micro</a:t>
            </a:r>
            <a:r>
              <a:rPr lang="ko-KR" altLang="en-US" sz="1200" dirty="0"/>
              <a:t> </a:t>
            </a:r>
            <a:r>
              <a:rPr lang="ko-KR" altLang="en-US" sz="1200" dirty="0" err="1"/>
              <a:t>second</a:t>
            </a:r>
            <a:endParaRPr lang="ko-KR" altLang="en-US" sz="1200" dirty="0"/>
          </a:p>
          <a:p>
            <a:endParaRPr lang="ko-KR" altLang="en-US" sz="1200" dirty="0"/>
          </a:p>
          <a:p>
            <a:r>
              <a:rPr lang="ko-KR" altLang="en-US" sz="1200" dirty="0" err="1"/>
              <a:t>void</a:t>
            </a:r>
            <a:r>
              <a:rPr lang="ko-KR" altLang="en-US" sz="1200" dirty="0"/>
              <a:t> </a:t>
            </a:r>
            <a:r>
              <a:rPr lang="ko-KR" altLang="en-US" sz="1200" dirty="0" err="1"/>
              <a:t>setup</a:t>
            </a:r>
            <a:r>
              <a:rPr lang="ko-KR" altLang="en-US" sz="1200" dirty="0"/>
              <a:t>(){</a:t>
            </a:r>
          </a:p>
          <a:p>
            <a:r>
              <a:rPr lang="ko-KR" altLang="en-US" sz="1200" dirty="0"/>
              <a:t>  </a:t>
            </a:r>
            <a:r>
              <a:rPr lang="ko-KR" altLang="en-US" sz="1200" dirty="0" err="1"/>
              <a:t>pinMode</a:t>
            </a:r>
            <a:r>
              <a:rPr lang="ko-KR" altLang="en-US" sz="1200" dirty="0"/>
              <a:t>(</a:t>
            </a:r>
            <a:r>
              <a:rPr lang="ko-KR" altLang="en-US" sz="1200" dirty="0" err="1"/>
              <a:t>servoPin</a:t>
            </a:r>
            <a:r>
              <a:rPr lang="ko-KR" altLang="en-US" sz="1200" dirty="0"/>
              <a:t>, OUTPUT);</a:t>
            </a:r>
          </a:p>
          <a:p>
            <a:r>
              <a:rPr lang="ko-KR" altLang="en-US" sz="1200" dirty="0"/>
              <a:t>  </a:t>
            </a:r>
            <a:r>
              <a:rPr lang="ko-KR" altLang="en-US" sz="1200" dirty="0" err="1"/>
              <a:t>digitalWrite</a:t>
            </a:r>
            <a:r>
              <a:rPr lang="ko-KR" altLang="en-US" sz="1200" dirty="0"/>
              <a:t>(</a:t>
            </a:r>
            <a:r>
              <a:rPr lang="ko-KR" altLang="en-US" sz="1200" dirty="0" err="1"/>
              <a:t>servoPin</a:t>
            </a:r>
            <a:r>
              <a:rPr lang="ko-KR" altLang="en-US" sz="1200" dirty="0"/>
              <a:t>, LOW);</a:t>
            </a:r>
          </a:p>
          <a:p>
            <a:r>
              <a:rPr lang="ko-KR" altLang="en-US" sz="1200" dirty="0"/>
              <a:t>}</a:t>
            </a:r>
          </a:p>
        </p:txBody>
      </p:sp>
      <p:sp>
        <p:nvSpPr>
          <p:cNvPr id="17" name="TextBox 16">
            <a:extLst>
              <a:ext uri="{FF2B5EF4-FFF2-40B4-BE49-F238E27FC236}">
                <a16:creationId xmlns:a16="http://schemas.microsoft.com/office/drawing/2014/main" id="{3D239EFB-98AE-26A2-E3B0-FDA12C4AF8C5}"/>
              </a:ext>
            </a:extLst>
          </p:cNvPr>
          <p:cNvSpPr txBox="1"/>
          <p:nvPr/>
        </p:nvSpPr>
        <p:spPr>
          <a:xfrm>
            <a:off x="215155" y="3936567"/>
            <a:ext cx="2844048" cy="830997"/>
          </a:xfrm>
          <a:prstGeom prst="rect">
            <a:avLst/>
          </a:prstGeom>
          <a:noFill/>
        </p:spPr>
        <p:txBody>
          <a:bodyPr wrap="square">
            <a:spAutoFit/>
          </a:bodyPr>
          <a:lstStyle/>
          <a:p>
            <a:r>
              <a:rPr lang="ko-KR" altLang="en-US" sz="1200" dirty="0" err="1"/>
              <a:t>void</a:t>
            </a:r>
            <a:r>
              <a:rPr lang="ko-KR" altLang="en-US" sz="1200" dirty="0"/>
              <a:t> </a:t>
            </a:r>
            <a:r>
              <a:rPr lang="ko-KR" altLang="en-US" sz="1200" dirty="0" err="1"/>
              <a:t>setup</a:t>
            </a:r>
            <a:r>
              <a:rPr lang="ko-KR" altLang="en-US" sz="1200" dirty="0"/>
              <a:t>(){</a:t>
            </a:r>
          </a:p>
          <a:p>
            <a:r>
              <a:rPr lang="ko-KR" altLang="en-US" sz="1200" dirty="0"/>
              <a:t>  </a:t>
            </a:r>
            <a:r>
              <a:rPr lang="ko-KR" altLang="en-US" sz="1200" dirty="0" err="1"/>
              <a:t>pinMode</a:t>
            </a:r>
            <a:r>
              <a:rPr lang="ko-KR" altLang="en-US" sz="1200" dirty="0"/>
              <a:t>(</a:t>
            </a:r>
            <a:r>
              <a:rPr lang="ko-KR" altLang="en-US" sz="1200" dirty="0" err="1"/>
              <a:t>servoPin</a:t>
            </a:r>
            <a:r>
              <a:rPr lang="ko-KR" altLang="en-US" sz="1200" dirty="0"/>
              <a:t>, OUTPUT);</a:t>
            </a:r>
          </a:p>
          <a:p>
            <a:r>
              <a:rPr lang="ko-KR" altLang="en-US" sz="1200" dirty="0"/>
              <a:t>  </a:t>
            </a:r>
            <a:r>
              <a:rPr lang="ko-KR" altLang="en-US" sz="1200" dirty="0" err="1"/>
              <a:t>digitalWrite</a:t>
            </a:r>
            <a:r>
              <a:rPr lang="ko-KR" altLang="en-US" sz="1200" dirty="0"/>
              <a:t>(</a:t>
            </a:r>
            <a:r>
              <a:rPr lang="ko-KR" altLang="en-US" sz="1200" dirty="0" err="1"/>
              <a:t>servoPin</a:t>
            </a:r>
            <a:r>
              <a:rPr lang="ko-KR" altLang="en-US" sz="1200" dirty="0"/>
              <a:t>, LOW);</a:t>
            </a:r>
          </a:p>
          <a:p>
            <a:r>
              <a:rPr lang="ko-KR" altLang="en-US" sz="1200" dirty="0"/>
              <a:t>}</a:t>
            </a:r>
          </a:p>
        </p:txBody>
      </p:sp>
      <p:sp>
        <p:nvSpPr>
          <p:cNvPr id="19" name="TextBox 18">
            <a:extLst>
              <a:ext uri="{FF2B5EF4-FFF2-40B4-BE49-F238E27FC236}">
                <a16:creationId xmlns:a16="http://schemas.microsoft.com/office/drawing/2014/main" id="{5164B65D-6ABC-4BA6-5F8D-E7BBE90E88C3}"/>
              </a:ext>
            </a:extLst>
          </p:cNvPr>
          <p:cNvSpPr txBox="1"/>
          <p:nvPr/>
        </p:nvSpPr>
        <p:spPr>
          <a:xfrm>
            <a:off x="3408838" y="1384808"/>
            <a:ext cx="3541045" cy="3600986"/>
          </a:xfrm>
          <a:prstGeom prst="rect">
            <a:avLst/>
          </a:prstGeom>
          <a:noFill/>
        </p:spPr>
        <p:txBody>
          <a:bodyPr wrap="square">
            <a:spAutoFit/>
          </a:bodyPr>
          <a:lstStyle/>
          <a:p>
            <a:r>
              <a:rPr lang="ko-KR" altLang="en-US" sz="1200" dirty="0" err="1"/>
              <a:t>void</a:t>
            </a:r>
            <a:r>
              <a:rPr lang="ko-KR" altLang="en-US" sz="1200" dirty="0"/>
              <a:t> </a:t>
            </a:r>
            <a:r>
              <a:rPr lang="ko-KR" altLang="en-US" sz="1200" dirty="0" err="1"/>
              <a:t>setServo</a:t>
            </a:r>
            <a:r>
              <a:rPr lang="ko-KR" altLang="en-US" sz="1200" dirty="0"/>
              <a:t>(</a:t>
            </a:r>
            <a:r>
              <a:rPr lang="ko-KR" altLang="en-US" sz="1200" dirty="0" err="1"/>
              <a:t>int</a:t>
            </a:r>
            <a:r>
              <a:rPr lang="ko-KR" altLang="en-US" sz="1200" dirty="0"/>
              <a:t> </a:t>
            </a:r>
            <a:r>
              <a:rPr lang="ko-KR" altLang="en-US" sz="1200" dirty="0" err="1"/>
              <a:t>degree</a:t>
            </a:r>
            <a:r>
              <a:rPr lang="ko-KR" altLang="en-US" sz="1200" dirty="0"/>
              <a:t>){</a:t>
            </a:r>
          </a:p>
          <a:p>
            <a:r>
              <a:rPr lang="ko-KR" altLang="en-US" sz="1200" dirty="0"/>
              <a:t>  </a:t>
            </a:r>
            <a:r>
              <a:rPr lang="ko-KR" altLang="en-US" sz="1200" dirty="0" err="1"/>
              <a:t>int</a:t>
            </a:r>
            <a:r>
              <a:rPr lang="ko-KR" altLang="en-US" sz="1200" dirty="0"/>
              <a:t> </a:t>
            </a:r>
            <a:r>
              <a:rPr lang="ko-KR" altLang="en-US" sz="1200" dirty="0" err="1"/>
              <a:t>hTime</a:t>
            </a:r>
            <a:r>
              <a:rPr lang="ko-KR" altLang="en-US" sz="1200" dirty="0"/>
              <a:t> = 0;</a:t>
            </a:r>
          </a:p>
          <a:p>
            <a:r>
              <a:rPr lang="ko-KR" altLang="en-US" sz="1200" dirty="0"/>
              <a:t>  </a:t>
            </a:r>
            <a:r>
              <a:rPr lang="ko-KR" altLang="en-US" sz="1200" dirty="0" err="1"/>
              <a:t>int</a:t>
            </a:r>
            <a:r>
              <a:rPr lang="ko-KR" altLang="en-US" sz="1200" dirty="0"/>
              <a:t> </a:t>
            </a:r>
            <a:r>
              <a:rPr lang="ko-KR" altLang="en-US" sz="1200" dirty="0" err="1"/>
              <a:t>lTime</a:t>
            </a:r>
            <a:r>
              <a:rPr lang="ko-KR" altLang="en-US" sz="1200" dirty="0"/>
              <a:t> = 0;</a:t>
            </a:r>
          </a:p>
          <a:p>
            <a:endParaRPr lang="ko-KR" altLang="en-US" sz="1200" dirty="0"/>
          </a:p>
          <a:p>
            <a:r>
              <a:rPr lang="ko-KR" altLang="en-US" sz="1200" dirty="0"/>
              <a:t>  </a:t>
            </a:r>
            <a:r>
              <a:rPr lang="ko-KR" altLang="en-US" sz="1200" dirty="0" err="1"/>
              <a:t>if</a:t>
            </a:r>
            <a:r>
              <a:rPr lang="ko-KR" altLang="en-US" sz="1200" dirty="0"/>
              <a:t>(</a:t>
            </a:r>
            <a:r>
              <a:rPr lang="ko-KR" altLang="en-US" sz="1200" dirty="0" err="1"/>
              <a:t>degree</a:t>
            </a:r>
            <a:r>
              <a:rPr lang="ko-KR" altLang="en-US" sz="1200" dirty="0"/>
              <a:t> &lt;0) {</a:t>
            </a:r>
          </a:p>
          <a:p>
            <a:r>
              <a:rPr lang="ko-KR" altLang="en-US" sz="1200" dirty="0"/>
              <a:t>    </a:t>
            </a:r>
            <a:r>
              <a:rPr lang="ko-KR" altLang="en-US" sz="1200" dirty="0" err="1"/>
              <a:t>degree</a:t>
            </a:r>
            <a:r>
              <a:rPr lang="ko-KR" altLang="en-US" sz="1200" dirty="0"/>
              <a:t> = 0;</a:t>
            </a:r>
          </a:p>
          <a:p>
            <a:r>
              <a:rPr lang="ko-KR" altLang="en-US" sz="1200" dirty="0"/>
              <a:t>  } </a:t>
            </a:r>
            <a:r>
              <a:rPr lang="ko-KR" altLang="en-US" sz="1200" dirty="0" err="1"/>
              <a:t>else</a:t>
            </a:r>
            <a:r>
              <a:rPr lang="ko-KR" altLang="en-US" sz="1200" dirty="0"/>
              <a:t> </a:t>
            </a:r>
            <a:r>
              <a:rPr lang="ko-KR" altLang="en-US" sz="1200" dirty="0" err="1"/>
              <a:t>if</a:t>
            </a:r>
            <a:r>
              <a:rPr lang="ko-KR" altLang="en-US" sz="1200" dirty="0"/>
              <a:t>(</a:t>
            </a:r>
            <a:r>
              <a:rPr lang="ko-KR" altLang="en-US" sz="1200" dirty="0" err="1"/>
              <a:t>degree</a:t>
            </a:r>
            <a:r>
              <a:rPr lang="ko-KR" altLang="en-US" sz="1200" dirty="0"/>
              <a:t>&gt;180){</a:t>
            </a:r>
          </a:p>
          <a:p>
            <a:r>
              <a:rPr lang="ko-KR" altLang="en-US" sz="1200" dirty="0"/>
              <a:t>    </a:t>
            </a:r>
            <a:r>
              <a:rPr lang="ko-KR" altLang="en-US" sz="1200" dirty="0" err="1"/>
              <a:t>degree</a:t>
            </a:r>
            <a:r>
              <a:rPr lang="ko-KR" altLang="en-US" sz="1200" dirty="0"/>
              <a:t> = 180;</a:t>
            </a:r>
          </a:p>
          <a:p>
            <a:r>
              <a:rPr lang="ko-KR" altLang="en-US" sz="1200" dirty="0"/>
              <a:t>  }</a:t>
            </a:r>
          </a:p>
          <a:p>
            <a:endParaRPr lang="ko-KR" altLang="en-US" sz="1200" dirty="0"/>
          </a:p>
          <a:p>
            <a:r>
              <a:rPr lang="ko-KR" altLang="en-US" sz="1200" dirty="0"/>
              <a:t>  </a:t>
            </a:r>
            <a:r>
              <a:rPr lang="ko-KR" altLang="en-US" sz="1200" dirty="0" err="1"/>
              <a:t>hTime</a:t>
            </a:r>
            <a:r>
              <a:rPr lang="ko-KR" altLang="en-US" sz="1200" dirty="0"/>
              <a:t> = (</a:t>
            </a:r>
            <a:r>
              <a:rPr lang="ko-KR" altLang="en-US" sz="1200" dirty="0" err="1"/>
              <a:t>int</a:t>
            </a:r>
            <a:r>
              <a:rPr lang="ko-KR" altLang="en-US" sz="1200" dirty="0"/>
              <a:t>)(</a:t>
            </a:r>
            <a:r>
              <a:rPr lang="ko-KR" altLang="en-US" sz="1200" dirty="0" err="1"/>
              <a:t>minPulse</a:t>
            </a:r>
            <a:r>
              <a:rPr lang="ko-KR" altLang="en-US" sz="1200" dirty="0"/>
              <a:t> + ((</a:t>
            </a:r>
            <a:r>
              <a:rPr lang="ko-KR" altLang="en-US" sz="1200" dirty="0" err="1"/>
              <a:t>maxPulse-minPulse</a:t>
            </a:r>
            <a:r>
              <a:rPr lang="ko-KR" altLang="en-US" sz="1200" dirty="0"/>
              <a:t>)/180.0 * </a:t>
            </a:r>
            <a:r>
              <a:rPr lang="ko-KR" altLang="en-US" sz="1200" dirty="0" err="1"/>
              <a:t>degree</a:t>
            </a:r>
            <a:r>
              <a:rPr lang="ko-KR" altLang="en-US" sz="1200" dirty="0"/>
              <a:t>));</a:t>
            </a:r>
          </a:p>
          <a:p>
            <a:r>
              <a:rPr lang="ko-KR" altLang="en-US" sz="1200" dirty="0"/>
              <a:t>  </a:t>
            </a:r>
            <a:r>
              <a:rPr lang="ko-KR" altLang="en-US" sz="1200" dirty="0" err="1"/>
              <a:t>lTime</a:t>
            </a:r>
            <a:r>
              <a:rPr lang="ko-KR" altLang="en-US" sz="1200" dirty="0"/>
              <a:t> = </a:t>
            </a:r>
            <a:r>
              <a:rPr lang="ko-KR" altLang="en-US" sz="1200" dirty="0" err="1"/>
              <a:t>freq</a:t>
            </a:r>
            <a:r>
              <a:rPr lang="ko-KR" altLang="en-US" sz="1200" dirty="0"/>
              <a:t> - </a:t>
            </a:r>
            <a:r>
              <a:rPr lang="ko-KR" altLang="en-US" sz="1200" dirty="0" err="1"/>
              <a:t>hTime</a:t>
            </a:r>
            <a:r>
              <a:rPr lang="ko-KR" altLang="en-US" sz="1200" dirty="0"/>
              <a:t>;</a:t>
            </a:r>
          </a:p>
          <a:p>
            <a:endParaRPr lang="ko-KR" altLang="en-US" sz="1200" dirty="0"/>
          </a:p>
          <a:p>
            <a:r>
              <a:rPr lang="ko-KR" altLang="en-US" sz="1200" dirty="0"/>
              <a:t>  </a:t>
            </a:r>
            <a:r>
              <a:rPr lang="ko-KR" altLang="en-US" sz="1200" dirty="0" err="1"/>
              <a:t>digitalWrite</a:t>
            </a:r>
            <a:r>
              <a:rPr lang="ko-KR" altLang="en-US" sz="1200" dirty="0"/>
              <a:t>(</a:t>
            </a:r>
            <a:r>
              <a:rPr lang="ko-KR" altLang="en-US" sz="1200" dirty="0" err="1"/>
              <a:t>servoPin,HIGH</a:t>
            </a:r>
            <a:r>
              <a:rPr lang="ko-KR" altLang="en-US" sz="1200" dirty="0"/>
              <a:t>);</a:t>
            </a:r>
          </a:p>
          <a:p>
            <a:r>
              <a:rPr lang="ko-KR" altLang="en-US" sz="1200" dirty="0"/>
              <a:t>  </a:t>
            </a:r>
            <a:r>
              <a:rPr lang="ko-KR" altLang="en-US" sz="1200" dirty="0" err="1"/>
              <a:t>delayMicroseconds</a:t>
            </a:r>
            <a:r>
              <a:rPr lang="ko-KR" altLang="en-US" sz="1200" dirty="0"/>
              <a:t>(</a:t>
            </a:r>
            <a:r>
              <a:rPr lang="ko-KR" altLang="en-US" sz="1200" dirty="0" err="1"/>
              <a:t>hTime</a:t>
            </a:r>
            <a:r>
              <a:rPr lang="ko-KR" altLang="en-US" sz="1200" dirty="0"/>
              <a:t>);</a:t>
            </a:r>
          </a:p>
          <a:p>
            <a:r>
              <a:rPr lang="ko-KR" altLang="en-US" sz="1200" dirty="0"/>
              <a:t>  </a:t>
            </a:r>
            <a:r>
              <a:rPr lang="ko-KR" altLang="en-US" sz="1200" dirty="0" err="1"/>
              <a:t>digitalWrite</a:t>
            </a:r>
            <a:r>
              <a:rPr lang="ko-KR" altLang="en-US" sz="1200" dirty="0"/>
              <a:t>(</a:t>
            </a:r>
            <a:r>
              <a:rPr lang="ko-KR" altLang="en-US" sz="1200" dirty="0" err="1"/>
              <a:t>servoPin,LOW</a:t>
            </a:r>
            <a:r>
              <a:rPr lang="ko-KR" altLang="en-US" sz="1200" dirty="0"/>
              <a:t>);</a:t>
            </a:r>
          </a:p>
          <a:p>
            <a:r>
              <a:rPr lang="ko-KR" altLang="en-US" sz="1200" dirty="0"/>
              <a:t>  </a:t>
            </a:r>
            <a:r>
              <a:rPr lang="ko-KR" altLang="en-US" sz="1200" dirty="0" err="1"/>
              <a:t>delayMicroseconds</a:t>
            </a:r>
            <a:r>
              <a:rPr lang="ko-KR" altLang="en-US" sz="1200" dirty="0"/>
              <a:t>(</a:t>
            </a:r>
            <a:r>
              <a:rPr lang="ko-KR" altLang="en-US" sz="1200" dirty="0" err="1"/>
              <a:t>lTime</a:t>
            </a:r>
            <a:r>
              <a:rPr lang="ko-KR" altLang="en-US" sz="1200" dirty="0"/>
              <a:t>);</a:t>
            </a:r>
          </a:p>
          <a:p>
            <a:r>
              <a:rPr lang="ko-KR" altLang="en-US" sz="1200" dirty="0"/>
              <a:t>}</a:t>
            </a:r>
          </a:p>
        </p:txBody>
      </p:sp>
      <p:sp>
        <p:nvSpPr>
          <p:cNvPr id="22" name="TextBox 21">
            <a:extLst>
              <a:ext uri="{FF2B5EF4-FFF2-40B4-BE49-F238E27FC236}">
                <a16:creationId xmlns:a16="http://schemas.microsoft.com/office/drawing/2014/main" id="{70CCA7B2-4387-184B-80F5-87AF7E28A150}"/>
              </a:ext>
            </a:extLst>
          </p:cNvPr>
          <p:cNvSpPr txBox="1"/>
          <p:nvPr/>
        </p:nvSpPr>
        <p:spPr>
          <a:xfrm>
            <a:off x="7218827" y="1558722"/>
            <a:ext cx="1761566" cy="1754326"/>
          </a:xfrm>
          <a:prstGeom prst="rect">
            <a:avLst/>
          </a:prstGeom>
          <a:noFill/>
        </p:spPr>
        <p:txBody>
          <a:bodyPr wrap="square">
            <a:spAutoFit/>
          </a:bodyPr>
          <a:lstStyle/>
          <a:p>
            <a:r>
              <a:rPr lang="ko-KR" altLang="en-US" sz="1200" dirty="0" err="1"/>
              <a:t>void</a:t>
            </a:r>
            <a:r>
              <a:rPr lang="ko-KR" altLang="en-US" sz="1200" dirty="0"/>
              <a:t> </a:t>
            </a:r>
            <a:r>
              <a:rPr lang="ko-KR" altLang="en-US" sz="1200" dirty="0" err="1"/>
              <a:t>loop</a:t>
            </a:r>
            <a:r>
              <a:rPr lang="ko-KR" altLang="en-US" sz="1200" dirty="0"/>
              <a:t>() {</a:t>
            </a:r>
          </a:p>
          <a:p>
            <a:r>
              <a:rPr lang="ko-KR" altLang="en-US" sz="1200" dirty="0"/>
              <a:t>  </a:t>
            </a:r>
            <a:r>
              <a:rPr lang="ko-KR" altLang="en-US" sz="1200" dirty="0" err="1"/>
              <a:t>for</a:t>
            </a:r>
            <a:r>
              <a:rPr lang="ko-KR" altLang="en-US" sz="1200" dirty="0"/>
              <a:t>(</a:t>
            </a:r>
            <a:r>
              <a:rPr lang="ko-KR" altLang="en-US" sz="1200" dirty="0" err="1"/>
              <a:t>int</a:t>
            </a:r>
            <a:r>
              <a:rPr lang="ko-KR" altLang="en-US" sz="1200" dirty="0"/>
              <a:t> </a:t>
            </a:r>
            <a:r>
              <a:rPr lang="ko-KR" altLang="en-US" sz="1200" dirty="0" err="1"/>
              <a:t>i</a:t>
            </a:r>
            <a:r>
              <a:rPr lang="ko-KR" altLang="en-US" sz="1200" dirty="0"/>
              <a:t>=0; </a:t>
            </a:r>
            <a:r>
              <a:rPr lang="ko-KR" altLang="en-US" sz="1200" dirty="0" err="1"/>
              <a:t>i</a:t>
            </a:r>
            <a:r>
              <a:rPr lang="ko-KR" altLang="en-US" sz="1200" dirty="0"/>
              <a:t>&lt;180;i++){</a:t>
            </a:r>
          </a:p>
          <a:p>
            <a:r>
              <a:rPr lang="ko-KR" altLang="en-US" sz="1200" dirty="0"/>
              <a:t>    </a:t>
            </a:r>
            <a:r>
              <a:rPr lang="ko-KR" altLang="en-US" sz="1200" dirty="0" err="1"/>
              <a:t>setServo</a:t>
            </a:r>
            <a:r>
              <a:rPr lang="ko-KR" altLang="en-US" sz="1200" dirty="0"/>
              <a:t>(</a:t>
            </a:r>
            <a:r>
              <a:rPr lang="ko-KR" altLang="en-US" sz="1200" dirty="0" err="1"/>
              <a:t>i</a:t>
            </a:r>
            <a:r>
              <a:rPr lang="ko-KR" altLang="en-US" sz="1200" dirty="0"/>
              <a:t>);</a:t>
            </a:r>
          </a:p>
          <a:p>
            <a:r>
              <a:rPr lang="ko-KR" altLang="en-US" sz="1200" dirty="0"/>
              <a:t>  }  </a:t>
            </a:r>
          </a:p>
          <a:p>
            <a:endParaRPr lang="ko-KR" altLang="en-US" sz="1200" dirty="0"/>
          </a:p>
          <a:p>
            <a:r>
              <a:rPr lang="ko-KR" altLang="en-US" sz="1200" dirty="0"/>
              <a:t>  </a:t>
            </a:r>
            <a:r>
              <a:rPr lang="ko-KR" altLang="en-US" sz="1200" dirty="0" err="1"/>
              <a:t>for</a:t>
            </a:r>
            <a:r>
              <a:rPr lang="ko-KR" altLang="en-US" sz="1200" dirty="0"/>
              <a:t>(</a:t>
            </a:r>
            <a:r>
              <a:rPr lang="ko-KR" altLang="en-US" sz="1200" dirty="0" err="1"/>
              <a:t>int</a:t>
            </a:r>
            <a:r>
              <a:rPr lang="ko-KR" altLang="en-US" sz="1200" dirty="0"/>
              <a:t> </a:t>
            </a:r>
            <a:r>
              <a:rPr lang="ko-KR" altLang="en-US" sz="1200" dirty="0" err="1"/>
              <a:t>i</a:t>
            </a:r>
            <a:r>
              <a:rPr lang="ko-KR" altLang="en-US" sz="1200" dirty="0"/>
              <a:t>=180;i&gt;0;i--){</a:t>
            </a:r>
          </a:p>
          <a:p>
            <a:r>
              <a:rPr lang="ko-KR" altLang="en-US" sz="1200" dirty="0"/>
              <a:t>    </a:t>
            </a:r>
            <a:r>
              <a:rPr lang="ko-KR" altLang="en-US" sz="1200" dirty="0" err="1"/>
              <a:t>setServo</a:t>
            </a:r>
            <a:r>
              <a:rPr lang="ko-KR" altLang="en-US" sz="1200" dirty="0"/>
              <a:t>(</a:t>
            </a:r>
            <a:r>
              <a:rPr lang="ko-KR" altLang="en-US" sz="1200" dirty="0" err="1"/>
              <a:t>i</a:t>
            </a:r>
            <a:r>
              <a:rPr lang="ko-KR" altLang="en-US" sz="1200" dirty="0"/>
              <a:t>);</a:t>
            </a:r>
          </a:p>
          <a:p>
            <a:r>
              <a:rPr lang="ko-KR" altLang="en-US" sz="1200" dirty="0"/>
              <a:t>  } </a:t>
            </a:r>
          </a:p>
          <a:p>
            <a:r>
              <a:rPr lang="ko-KR" altLang="en-US" sz="1200" dirty="0"/>
              <a:t>}</a:t>
            </a:r>
          </a:p>
        </p:txBody>
      </p:sp>
    </p:spTree>
    <p:extLst>
      <p:ext uri="{BB962C8B-B14F-4D97-AF65-F5344CB8AC3E}">
        <p14:creationId xmlns:p14="http://schemas.microsoft.com/office/powerpoint/2010/main" val="3510528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A2E5569-5413-4171-8D0F-A04CD8CF3F3A}"/>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7CD30AC-AD0D-4B8A-AEFE-E34EFF8623D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76324C0-CFD8-4494-B7C8-160479C94901}"/>
              </a:ext>
            </a:extLst>
          </p:cNvPr>
          <p:cNvSpPr txBox="1"/>
          <p:nvPr/>
        </p:nvSpPr>
        <p:spPr>
          <a:xfrm>
            <a:off x="107578" y="60743"/>
            <a:ext cx="591670" cy="369332"/>
          </a:xfrm>
          <a:prstGeom prst="rect">
            <a:avLst/>
          </a:prstGeom>
          <a:noFill/>
        </p:spPr>
        <p:txBody>
          <a:bodyPr wrap="square" rtlCol="0">
            <a:spAutoFit/>
          </a:bodyPr>
          <a:lstStyle/>
          <a:p>
            <a:r>
              <a:rPr lang="en-US" altLang="ko-KR" dirty="0">
                <a:solidFill>
                  <a:schemeClr val="bg1"/>
                </a:solidFill>
              </a:rPr>
              <a:t>01.2</a:t>
            </a:r>
            <a:endParaRPr lang="ko-KR" altLang="en-US" dirty="0">
              <a:solidFill>
                <a:schemeClr val="bg1"/>
              </a:solidFill>
            </a:endParaRPr>
          </a:p>
        </p:txBody>
      </p:sp>
      <p:sp>
        <p:nvSpPr>
          <p:cNvPr id="9" name="TextBox 8">
            <a:extLst>
              <a:ext uri="{FF2B5EF4-FFF2-40B4-BE49-F238E27FC236}">
                <a16:creationId xmlns:a16="http://schemas.microsoft.com/office/drawing/2014/main" id="{83A45F92-B082-4872-955B-C43A62ACE520}"/>
              </a:ext>
            </a:extLst>
          </p:cNvPr>
          <p:cNvSpPr txBox="1"/>
          <p:nvPr/>
        </p:nvSpPr>
        <p:spPr>
          <a:xfrm>
            <a:off x="1035423" y="60743"/>
            <a:ext cx="4719917" cy="369332"/>
          </a:xfrm>
          <a:prstGeom prst="rect">
            <a:avLst/>
          </a:prstGeom>
          <a:noFill/>
        </p:spPr>
        <p:txBody>
          <a:bodyPr wrap="square" rtlCol="0">
            <a:spAutoFit/>
          </a:bodyPr>
          <a:lstStyle/>
          <a:p>
            <a:r>
              <a:rPr lang="ko-KR" altLang="en-US" dirty="0">
                <a:solidFill>
                  <a:schemeClr val="bg1"/>
                </a:solidFill>
              </a:rPr>
              <a:t>예제 실행해 보기</a:t>
            </a:r>
          </a:p>
        </p:txBody>
      </p:sp>
      <p:sp>
        <p:nvSpPr>
          <p:cNvPr id="5" name="TextBox 4">
            <a:extLst>
              <a:ext uri="{FF2B5EF4-FFF2-40B4-BE49-F238E27FC236}">
                <a16:creationId xmlns:a16="http://schemas.microsoft.com/office/drawing/2014/main" id="{BCB5DFC6-1E56-46DC-BB62-2303ACE0F1D9}"/>
              </a:ext>
            </a:extLst>
          </p:cNvPr>
          <p:cNvSpPr txBox="1"/>
          <p:nvPr/>
        </p:nvSpPr>
        <p:spPr>
          <a:xfrm>
            <a:off x="3200401" y="1042908"/>
            <a:ext cx="5331758" cy="523220"/>
          </a:xfrm>
          <a:prstGeom prst="rect">
            <a:avLst/>
          </a:prstGeom>
          <a:noFill/>
        </p:spPr>
        <p:txBody>
          <a:bodyPr wrap="square" rtlCol="0">
            <a:spAutoFit/>
          </a:bodyPr>
          <a:lstStyle/>
          <a:p>
            <a:r>
              <a:rPr lang="ko-KR" altLang="en-US" sz="1400" dirty="0" err="1"/>
              <a:t>아두이노</a:t>
            </a:r>
            <a:r>
              <a:rPr lang="ko-KR" altLang="en-US" sz="1400" dirty="0"/>
              <a:t> </a:t>
            </a:r>
            <a:r>
              <a:rPr lang="en-US" altLang="ko-KR" sz="1400" dirty="0"/>
              <a:t>IDE </a:t>
            </a:r>
            <a:r>
              <a:rPr lang="ko-KR" altLang="en-US" sz="1400" dirty="0"/>
              <a:t>는 </a:t>
            </a:r>
            <a:r>
              <a:rPr lang="ko-KR" altLang="en-US" sz="1400" dirty="0" err="1"/>
              <a:t>서보모터를</a:t>
            </a:r>
            <a:r>
              <a:rPr lang="ko-KR" altLang="en-US" sz="1400" dirty="0"/>
              <a:t> 제어 할 수 있도록 라이브러리를 기본 탑제하고 있습니다</a:t>
            </a:r>
            <a:r>
              <a:rPr lang="en-US" altLang="ko-KR" sz="1400" dirty="0"/>
              <a:t>.</a:t>
            </a:r>
            <a:endParaRPr lang="ko-KR" altLang="en-US" sz="1400" dirty="0"/>
          </a:p>
        </p:txBody>
      </p:sp>
      <p:sp>
        <p:nvSpPr>
          <p:cNvPr id="2" name="TextBox 1">
            <a:extLst>
              <a:ext uri="{FF2B5EF4-FFF2-40B4-BE49-F238E27FC236}">
                <a16:creationId xmlns:a16="http://schemas.microsoft.com/office/drawing/2014/main" id="{4F50F2AF-C212-9E81-F0F1-5ABC31C4500B}"/>
              </a:ext>
            </a:extLst>
          </p:cNvPr>
          <p:cNvSpPr txBox="1"/>
          <p:nvPr/>
        </p:nvSpPr>
        <p:spPr>
          <a:xfrm>
            <a:off x="463923" y="1015252"/>
            <a:ext cx="2938184" cy="646331"/>
          </a:xfrm>
          <a:prstGeom prst="rect">
            <a:avLst/>
          </a:prstGeom>
          <a:noFill/>
        </p:spPr>
        <p:txBody>
          <a:bodyPr wrap="square" rtlCol="0">
            <a:spAutoFit/>
          </a:bodyPr>
          <a:lstStyle/>
          <a:p>
            <a:r>
              <a:rPr lang="ko-KR" altLang="en-US" sz="3600" dirty="0"/>
              <a:t>라이브러리</a:t>
            </a:r>
          </a:p>
        </p:txBody>
      </p:sp>
      <p:sp>
        <p:nvSpPr>
          <p:cNvPr id="6" name="TextBox 5">
            <a:extLst>
              <a:ext uri="{FF2B5EF4-FFF2-40B4-BE49-F238E27FC236}">
                <a16:creationId xmlns:a16="http://schemas.microsoft.com/office/drawing/2014/main" id="{D58D4FF8-E85D-9854-208A-0682E9B6D623}"/>
              </a:ext>
            </a:extLst>
          </p:cNvPr>
          <p:cNvSpPr txBox="1"/>
          <p:nvPr/>
        </p:nvSpPr>
        <p:spPr>
          <a:xfrm>
            <a:off x="510989" y="1933552"/>
            <a:ext cx="6111688" cy="369332"/>
          </a:xfrm>
          <a:prstGeom prst="rect">
            <a:avLst/>
          </a:prstGeom>
          <a:noFill/>
        </p:spPr>
        <p:txBody>
          <a:bodyPr wrap="square" rtlCol="0">
            <a:spAutoFit/>
          </a:bodyPr>
          <a:lstStyle/>
          <a:p>
            <a:r>
              <a:rPr lang="ko-KR" altLang="en-US" dirty="0"/>
              <a:t>전처리기 </a:t>
            </a:r>
            <a:r>
              <a:rPr lang="en-US" altLang="ko-KR" dirty="0"/>
              <a:t>include </a:t>
            </a:r>
            <a:r>
              <a:rPr lang="ko-KR" altLang="en-US" dirty="0"/>
              <a:t>를 통하여 </a:t>
            </a:r>
            <a:r>
              <a:rPr lang="en-US" altLang="ko-KR" dirty="0" err="1"/>
              <a:t>Servo.h</a:t>
            </a:r>
            <a:r>
              <a:rPr lang="en-US" altLang="ko-KR" dirty="0"/>
              <a:t> </a:t>
            </a:r>
            <a:r>
              <a:rPr lang="ko-KR" altLang="en-US" dirty="0" err="1"/>
              <a:t>해더</a:t>
            </a:r>
            <a:r>
              <a:rPr lang="ko-KR" altLang="en-US" dirty="0"/>
              <a:t> 파일을 삽입합니다</a:t>
            </a:r>
            <a:r>
              <a:rPr lang="en-US" altLang="ko-KR" dirty="0"/>
              <a:t>.</a:t>
            </a:r>
            <a:endParaRPr lang="ko-KR" altLang="en-US" dirty="0"/>
          </a:p>
        </p:txBody>
      </p:sp>
      <p:pic>
        <p:nvPicPr>
          <p:cNvPr id="10" name="그림 9">
            <a:extLst>
              <a:ext uri="{FF2B5EF4-FFF2-40B4-BE49-F238E27FC236}">
                <a16:creationId xmlns:a16="http://schemas.microsoft.com/office/drawing/2014/main" id="{5A35930D-73C3-EA2D-78AE-3BAFA47CAA12}"/>
              </a:ext>
            </a:extLst>
          </p:cNvPr>
          <p:cNvPicPr>
            <a:picLocks noChangeAspect="1"/>
          </p:cNvPicPr>
          <p:nvPr/>
        </p:nvPicPr>
        <p:blipFill>
          <a:blip r:embed="rId2"/>
          <a:stretch>
            <a:fillRect/>
          </a:stretch>
        </p:blipFill>
        <p:spPr>
          <a:xfrm>
            <a:off x="403413" y="3098431"/>
            <a:ext cx="2796988" cy="1172267"/>
          </a:xfrm>
          <a:prstGeom prst="rect">
            <a:avLst/>
          </a:prstGeom>
        </p:spPr>
      </p:pic>
      <p:pic>
        <p:nvPicPr>
          <p:cNvPr id="11" name="그림 10">
            <a:extLst>
              <a:ext uri="{FF2B5EF4-FFF2-40B4-BE49-F238E27FC236}">
                <a16:creationId xmlns:a16="http://schemas.microsoft.com/office/drawing/2014/main" id="{59984897-084A-C686-039D-D0064919BB24}"/>
              </a:ext>
            </a:extLst>
          </p:cNvPr>
          <p:cNvPicPr>
            <a:picLocks noChangeAspect="1"/>
          </p:cNvPicPr>
          <p:nvPr/>
        </p:nvPicPr>
        <p:blipFill>
          <a:blip r:embed="rId3"/>
          <a:stretch>
            <a:fillRect/>
          </a:stretch>
        </p:blipFill>
        <p:spPr>
          <a:xfrm>
            <a:off x="3355041" y="3131843"/>
            <a:ext cx="3738284" cy="996405"/>
          </a:xfrm>
          <a:prstGeom prst="rect">
            <a:avLst/>
          </a:prstGeom>
        </p:spPr>
      </p:pic>
      <p:sp>
        <p:nvSpPr>
          <p:cNvPr id="12" name="TextBox 11">
            <a:extLst>
              <a:ext uri="{FF2B5EF4-FFF2-40B4-BE49-F238E27FC236}">
                <a16:creationId xmlns:a16="http://schemas.microsoft.com/office/drawing/2014/main" id="{076E346A-126C-B3DA-B9B4-DF97B83B49BC}"/>
              </a:ext>
            </a:extLst>
          </p:cNvPr>
          <p:cNvSpPr txBox="1"/>
          <p:nvPr/>
        </p:nvSpPr>
        <p:spPr>
          <a:xfrm>
            <a:off x="463923" y="2637914"/>
            <a:ext cx="2938184" cy="369332"/>
          </a:xfrm>
          <a:prstGeom prst="rect">
            <a:avLst/>
          </a:prstGeom>
          <a:noFill/>
        </p:spPr>
        <p:txBody>
          <a:bodyPr wrap="square" rtlCol="0">
            <a:spAutoFit/>
          </a:bodyPr>
          <a:lstStyle/>
          <a:p>
            <a:r>
              <a:rPr lang="ko-KR" altLang="en-US" dirty="0"/>
              <a:t>관련함수</a:t>
            </a:r>
          </a:p>
        </p:txBody>
      </p:sp>
    </p:spTree>
    <p:extLst>
      <p:ext uri="{BB962C8B-B14F-4D97-AF65-F5344CB8AC3E}">
        <p14:creationId xmlns:p14="http://schemas.microsoft.com/office/powerpoint/2010/main" val="4132143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A2E5569-5413-4171-8D0F-A04CD8CF3F3A}"/>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7CD30AC-AD0D-4B8A-AEFE-E34EFF8623D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76324C0-CFD8-4494-B7C8-160479C94901}"/>
              </a:ext>
            </a:extLst>
          </p:cNvPr>
          <p:cNvSpPr txBox="1"/>
          <p:nvPr/>
        </p:nvSpPr>
        <p:spPr>
          <a:xfrm>
            <a:off x="107578" y="60743"/>
            <a:ext cx="591670" cy="369332"/>
          </a:xfrm>
          <a:prstGeom prst="rect">
            <a:avLst/>
          </a:prstGeom>
          <a:noFill/>
        </p:spPr>
        <p:txBody>
          <a:bodyPr wrap="square" rtlCol="0">
            <a:spAutoFit/>
          </a:bodyPr>
          <a:lstStyle/>
          <a:p>
            <a:r>
              <a:rPr lang="en-US" altLang="ko-KR" dirty="0">
                <a:solidFill>
                  <a:schemeClr val="bg1"/>
                </a:solidFill>
              </a:rPr>
              <a:t>01.2</a:t>
            </a:r>
            <a:endParaRPr lang="ko-KR" altLang="en-US" dirty="0">
              <a:solidFill>
                <a:schemeClr val="bg1"/>
              </a:solidFill>
            </a:endParaRPr>
          </a:p>
        </p:txBody>
      </p:sp>
      <p:sp>
        <p:nvSpPr>
          <p:cNvPr id="9" name="TextBox 8">
            <a:extLst>
              <a:ext uri="{FF2B5EF4-FFF2-40B4-BE49-F238E27FC236}">
                <a16:creationId xmlns:a16="http://schemas.microsoft.com/office/drawing/2014/main" id="{83A45F92-B082-4872-955B-C43A62ACE520}"/>
              </a:ext>
            </a:extLst>
          </p:cNvPr>
          <p:cNvSpPr txBox="1"/>
          <p:nvPr/>
        </p:nvSpPr>
        <p:spPr>
          <a:xfrm>
            <a:off x="1035423" y="60743"/>
            <a:ext cx="4719917" cy="369332"/>
          </a:xfrm>
          <a:prstGeom prst="rect">
            <a:avLst/>
          </a:prstGeom>
          <a:noFill/>
        </p:spPr>
        <p:txBody>
          <a:bodyPr wrap="square" rtlCol="0">
            <a:spAutoFit/>
          </a:bodyPr>
          <a:lstStyle/>
          <a:p>
            <a:r>
              <a:rPr lang="ko-KR" altLang="en-US" dirty="0">
                <a:solidFill>
                  <a:schemeClr val="bg1"/>
                </a:solidFill>
              </a:rPr>
              <a:t>예제 실행해 보기</a:t>
            </a:r>
          </a:p>
        </p:txBody>
      </p:sp>
      <p:pic>
        <p:nvPicPr>
          <p:cNvPr id="3" name="그림 2">
            <a:extLst>
              <a:ext uri="{FF2B5EF4-FFF2-40B4-BE49-F238E27FC236}">
                <a16:creationId xmlns:a16="http://schemas.microsoft.com/office/drawing/2014/main" id="{85E76CFA-8906-0A77-AD22-C44FAE043676}"/>
              </a:ext>
            </a:extLst>
          </p:cNvPr>
          <p:cNvPicPr>
            <a:picLocks noChangeAspect="1"/>
          </p:cNvPicPr>
          <p:nvPr/>
        </p:nvPicPr>
        <p:blipFill>
          <a:blip r:embed="rId2"/>
          <a:stretch>
            <a:fillRect/>
          </a:stretch>
        </p:blipFill>
        <p:spPr>
          <a:xfrm>
            <a:off x="551329" y="1825709"/>
            <a:ext cx="6457950" cy="1895475"/>
          </a:xfrm>
          <a:prstGeom prst="rect">
            <a:avLst/>
          </a:prstGeom>
        </p:spPr>
      </p:pic>
      <p:sp>
        <p:nvSpPr>
          <p:cNvPr id="10" name="TextBox 9">
            <a:extLst>
              <a:ext uri="{FF2B5EF4-FFF2-40B4-BE49-F238E27FC236}">
                <a16:creationId xmlns:a16="http://schemas.microsoft.com/office/drawing/2014/main" id="{B6166BB7-67D4-942F-F30B-D174CDEF4331}"/>
              </a:ext>
            </a:extLst>
          </p:cNvPr>
          <p:cNvSpPr txBox="1"/>
          <p:nvPr/>
        </p:nvSpPr>
        <p:spPr>
          <a:xfrm>
            <a:off x="463921" y="1022207"/>
            <a:ext cx="6353737" cy="400110"/>
          </a:xfrm>
          <a:prstGeom prst="rect">
            <a:avLst/>
          </a:prstGeom>
          <a:noFill/>
        </p:spPr>
        <p:txBody>
          <a:bodyPr wrap="square">
            <a:spAutoFit/>
          </a:bodyPr>
          <a:lstStyle/>
          <a:p>
            <a:r>
              <a:rPr lang="ko-KR" altLang="en-US" sz="2000" dirty="0" err="1"/>
              <a:t>myservo.attach</a:t>
            </a:r>
            <a:r>
              <a:rPr lang="ko-KR" altLang="en-US" sz="2000" dirty="0"/>
              <a:t>(</a:t>
            </a:r>
            <a:r>
              <a:rPr lang="ko-KR" altLang="en-US" sz="2000" dirty="0" err="1"/>
              <a:t>servoPin</a:t>
            </a:r>
            <a:r>
              <a:rPr lang="ko-KR" altLang="en-US" sz="2000" dirty="0"/>
              <a:t>, </a:t>
            </a:r>
            <a:r>
              <a:rPr lang="ko-KR" altLang="en-US" sz="2000" dirty="0" err="1"/>
              <a:t>minPulse</a:t>
            </a:r>
            <a:r>
              <a:rPr lang="ko-KR" altLang="en-US" sz="2000" dirty="0"/>
              <a:t>, </a:t>
            </a:r>
            <a:r>
              <a:rPr lang="ko-KR" altLang="en-US" sz="2000" dirty="0" err="1"/>
              <a:t>maxPulse</a:t>
            </a:r>
            <a:r>
              <a:rPr lang="ko-KR" altLang="en-US" sz="2000" dirty="0"/>
              <a:t>);</a:t>
            </a:r>
          </a:p>
        </p:txBody>
      </p:sp>
      <p:sp>
        <p:nvSpPr>
          <p:cNvPr id="11" name="TextBox 10">
            <a:extLst>
              <a:ext uri="{FF2B5EF4-FFF2-40B4-BE49-F238E27FC236}">
                <a16:creationId xmlns:a16="http://schemas.microsoft.com/office/drawing/2014/main" id="{7753C9C9-50F1-DC07-DAD2-95E9DBC4D86D}"/>
              </a:ext>
            </a:extLst>
          </p:cNvPr>
          <p:cNvSpPr txBox="1"/>
          <p:nvPr/>
        </p:nvSpPr>
        <p:spPr>
          <a:xfrm>
            <a:off x="463921" y="4409532"/>
            <a:ext cx="4572000" cy="461665"/>
          </a:xfrm>
          <a:prstGeom prst="rect">
            <a:avLst/>
          </a:prstGeom>
          <a:noFill/>
        </p:spPr>
        <p:txBody>
          <a:bodyPr wrap="square">
            <a:spAutoFit/>
          </a:bodyPr>
          <a:lstStyle/>
          <a:p>
            <a:r>
              <a:rPr lang="ko-KR" altLang="en-US" sz="1200" dirty="0"/>
              <a:t>→ </a:t>
            </a:r>
            <a:r>
              <a:rPr lang="ko-KR" altLang="en-US" sz="1200" dirty="0" err="1"/>
              <a:t>아두이노</a:t>
            </a:r>
            <a:r>
              <a:rPr lang="ko-KR" altLang="en-US" sz="1200" dirty="0"/>
              <a:t> </a:t>
            </a:r>
            <a:r>
              <a:rPr lang="ko-KR" altLang="en-US" sz="1200" dirty="0" err="1"/>
              <a:t>우노</a:t>
            </a:r>
            <a:r>
              <a:rPr lang="ko-KR" altLang="en-US" sz="1200" dirty="0"/>
              <a:t>(</a:t>
            </a:r>
            <a:r>
              <a:rPr lang="ko-KR" altLang="en-US" sz="1200" dirty="0" err="1"/>
              <a:t>Uno</a:t>
            </a:r>
            <a:r>
              <a:rPr lang="ko-KR" altLang="en-US" sz="1200" dirty="0"/>
              <a:t>) 보드에서 </a:t>
            </a:r>
            <a:r>
              <a:rPr lang="ko-KR" altLang="en-US" sz="1200" dirty="0" err="1"/>
              <a:t>서보라이브러리를</a:t>
            </a:r>
            <a:r>
              <a:rPr lang="ko-KR" altLang="en-US" sz="1200" dirty="0"/>
              <a:t> 사용할 경우 9번핀과 10번핀은 PWM 코드를 지원하지 않는다.</a:t>
            </a:r>
          </a:p>
        </p:txBody>
      </p:sp>
    </p:spTree>
    <p:extLst>
      <p:ext uri="{BB962C8B-B14F-4D97-AF65-F5344CB8AC3E}">
        <p14:creationId xmlns:p14="http://schemas.microsoft.com/office/powerpoint/2010/main" val="311620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A2E5569-5413-4171-8D0F-A04CD8CF3F3A}"/>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7CD30AC-AD0D-4B8A-AEFE-E34EFF8623D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76324C0-CFD8-4494-B7C8-160479C94901}"/>
              </a:ext>
            </a:extLst>
          </p:cNvPr>
          <p:cNvSpPr txBox="1"/>
          <p:nvPr/>
        </p:nvSpPr>
        <p:spPr>
          <a:xfrm>
            <a:off x="107578" y="60743"/>
            <a:ext cx="591670" cy="369332"/>
          </a:xfrm>
          <a:prstGeom prst="rect">
            <a:avLst/>
          </a:prstGeom>
          <a:noFill/>
        </p:spPr>
        <p:txBody>
          <a:bodyPr wrap="square" rtlCol="0">
            <a:spAutoFit/>
          </a:bodyPr>
          <a:lstStyle/>
          <a:p>
            <a:r>
              <a:rPr lang="en-US" altLang="ko-KR" dirty="0">
                <a:solidFill>
                  <a:schemeClr val="bg1"/>
                </a:solidFill>
              </a:rPr>
              <a:t>01.2</a:t>
            </a:r>
            <a:endParaRPr lang="ko-KR" altLang="en-US" dirty="0">
              <a:solidFill>
                <a:schemeClr val="bg1"/>
              </a:solidFill>
            </a:endParaRPr>
          </a:p>
        </p:txBody>
      </p:sp>
      <p:sp>
        <p:nvSpPr>
          <p:cNvPr id="9" name="TextBox 8">
            <a:extLst>
              <a:ext uri="{FF2B5EF4-FFF2-40B4-BE49-F238E27FC236}">
                <a16:creationId xmlns:a16="http://schemas.microsoft.com/office/drawing/2014/main" id="{83A45F92-B082-4872-955B-C43A62ACE520}"/>
              </a:ext>
            </a:extLst>
          </p:cNvPr>
          <p:cNvSpPr txBox="1"/>
          <p:nvPr/>
        </p:nvSpPr>
        <p:spPr>
          <a:xfrm>
            <a:off x="1035423" y="60743"/>
            <a:ext cx="4719917" cy="369332"/>
          </a:xfrm>
          <a:prstGeom prst="rect">
            <a:avLst/>
          </a:prstGeom>
          <a:noFill/>
        </p:spPr>
        <p:txBody>
          <a:bodyPr wrap="square" rtlCol="0">
            <a:spAutoFit/>
          </a:bodyPr>
          <a:lstStyle/>
          <a:p>
            <a:r>
              <a:rPr lang="ko-KR" altLang="en-US" dirty="0">
                <a:solidFill>
                  <a:schemeClr val="bg1"/>
                </a:solidFill>
              </a:rPr>
              <a:t>예제 실행해 보기</a:t>
            </a:r>
          </a:p>
        </p:txBody>
      </p:sp>
      <p:pic>
        <p:nvPicPr>
          <p:cNvPr id="3" name="그림 2">
            <a:extLst>
              <a:ext uri="{FF2B5EF4-FFF2-40B4-BE49-F238E27FC236}">
                <a16:creationId xmlns:a16="http://schemas.microsoft.com/office/drawing/2014/main" id="{47A5BD85-9EFE-2088-562C-CF564FE6C56E}"/>
              </a:ext>
            </a:extLst>
          </p:cNvPr>
          <p:cNvPicPr>
            <a:picLocks noChangeAspect="1"/>
          </p:cNvPicPr>
          <p:nvPr/>
        </p:nvPicPr>
        <p:blipFill>
          <a:blip r:embed="rId2"/>
          <a:stretch>
            <a:fillRect/>
          </a:stretch>
        </p:blipFill>
        <p:spPr>
          <a:xfrm>
            <a:off x="676275" y="1266825"/>
            <a:ext cx="7791450" cy="2609850"/>
          </a:xfrm>
          <a:prstGeom prst="rect">
            <a:avLst/>
          </a:prstGeom>
        </p:spPr>
      </p:pic>
    </p:spTree>
    <p:extLst>
      <p:ext uri="{BB962C8B-B14F-4D97-AF65-F5344CB8AC3E}">
        <p14:creationId xmlns:p14="http://schemas.microsoft.com/office/powerpoint/2010/main" val="1497357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A2E5569-5413-4171-8D0F-A04CD8CF3F3A}"/>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7CD30AC-AD0D-4B8A-AEFE-E34EFF8623D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76324C0-CFD8-4494-B7C8-160479C94901}"/>
              </a:ext>
            </a:extLst>
          </p:cNvPr>
          <p:cNvSpPr txBox="1"/>
          <p:nvPr/>
        </p:nvSpPr>
        <p:spPr>
          <a:xfrm>
            <a:off x="107578" y="60743"/>
            <a:ext cx="591670" cy="369332"/>
          </a:xfrm>
          <a:prstGeom prst="rect">
            <a:avLst/>
          </a:prstGeom>
          <a:noFill/>
        </p:spPr>
        <p:txBody>
          <a:bodyPr wrap="square" rtlCol="0">
            <a:spAutoFit/>
          </a:bodyPr>
          <a:lstStyle/>
          <a:p>
            <a:r>
              <a:rPr lang="en-US" altLang="ko-KR" dirty="0">
                <a:solidFill>
                  <a:schemeClr val="bg1"/>
                </a:solidFill>
              </a:rPr>
              <a:t>01.2</a:t>
            </a:r>
            <a:endParaRPr lang="ko-KR" altLang="en-US" dirty="0">
              <a:solidFill>
                <a:schemeClr val="bg1"/>
              </a:solidFill>
            </a:endParaRPr>
          </a:p>
        </p:txBody>
      </p:sp>
      <p:sp>
        <p:nvSpPr>
          <p:cNvPr id="9" name="TextBox 8">
            <a:extLst>
              <a:ext uri="{FF2B5EF4-FFF2-40B4-BE49-F238E27FC236}">
                <a16:creationId xmlns:a16="http://schemas.microsoft.com/office/drawing/2014/main" id="{83A45F92-B082-4872-955B-C43A62ACE520}"/>
              </a:ext>
            </a:extLst>
          </p:cNvPr>
          <p:cNvSpPr txBox="1"/>
          <p:nvPr/>
        </p:nvSpPr>
        <p:spPr>
          <a:xfrm>
            <a:off x="1035423" y="60743"/>
            <a:ext cx="4719917" cy="369332"/>
          </a:xfrm>
          <a:prstGeom prst="rect">
            <a:avLst/>
          </a:prstGeom>
          <a:noFill/>
        </p:spPr>
        <p:txBody>
          <a:bodyPr wrap="square" rtlCol="0">
            <a:spAutoFit/>
          </a:bodyPr>
          <a:lstStyle/>
          <a:p>
            <a:r>
              <a:rPr lang="ko-KR" altLang="en-US" dirty="0">
                <a:solidFill>
                  <a:schemeClr val="bg1"/>
                </a:solidFill>
              </a:rPr>
              <a:t>예제 실행해 보기</a:t>
            </a:r>
          </a:p>
        </p:txBody>
      </p:sp>
      <p:sp>
        <p:nvSpPr>
          <p:cNvPr id="11" name="TextBox 10">
            <a:extLst>
              <a:ext uri="{FF2B5EF4-FFF2-40B4-BE49-F238E27FC236}">
                <a16:creationId xmlns:a16="http://schemas.microsoft.com/office/drawing/2014/main" id="{528781C3-9E5E-D267-B56D-ECB2A155DDFD}"/>
              </a:ext>
            </a:extLst>
          </p:cNvPr>
          <p:cNvSpPr txBox="1"/>
          <p:nvPr/>
        </p:nvSpPr>
        <p:spPr>
          <a:xfrm>
            <a:off x="268941" y="806823"/>
            <a:ext cx="2938184" cy="400110"/>
          </a:xfrm>
          <a:prstGeom prst="rect">
            <a:avLst/>
          </a:prstGeom>
          <a:noFill/>
        </p:spPr>
        <p:txBody>
          <a:bodyPr wrap="square" rtlCol="0">
            <a:spAutoFit/>
          </a:bodyPr>
          <a:lstStyle/>
          <a:p>
            <a:r>
              <a:rPr lang="ko-KR" altLang="en-US" sz="2000" dirty="0"/>
              <a:t>예제</a:t>
            </a:r>
            <a:r>
              <a:rPr lang="en-US" altLang="ko-KR" sz="2000" dirty="0"/>
              <a:t>1: 180</a:t>
            </a:r>
            <a:r>
              <a:rPr lang="ko-KR" altLang="en-US" sz="2000" dirty="0"/>
              <a:t>도 돌리기</a:t>
            </a:r>
          </a:p>
        </p:txBody>
      </p:sp>
      <p:cxnSp>
        <p:nvCxnSpPr>
          <p:cNvPr id="13" name="직선 연결선 12">
            <a:extLst>
              <a:ext uri="{FF2B5EF4-FFF2-40B4-BE49-F238E27FC236}">
                <a16:creationId xmlns:a16="http://schemas.microsoft.com/office/drawing/2014/main" id="{BB5B9410-43D1-2225-8891-E4891C061C85}"/>
              </a:ext>
            </a:extLst>
          </p:cNvPr>
          <p:cNvCxnSpPr/>
          <p:nvPr/>
        </p:nvCxnSpPr>
        <p:spPr>
          <a:xfrm>
            <a:off x="3785346" y="1785276"/>
            <a:ext cx="0" cy="30423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E33DB0-D6A1-80E8-7B3C-BF5E6608F834}"/>
              </a:ext>
            </a:extLst>
          </p:cNvPr>
          <p:cNvSpPr txBox="1"/>
          <p:nvPr/>
        </p:nvSpPr>
        <p:spPr>
          <a:xfrm>
            <a:off x="302561" y="1206933"/>
            <a:ext cx="2474258" cy="276999"/>
          </a:xfrm>
          <a:prstGeom prst="rect">
            <a:avLst/>
          </a:prstGeom>
          <a:noFill/>
        </p:spPr>
        <p:txBody>
          <a:bodyPr wrap="square">
            <a:spAutoFit/>
          </a:bodyPr>
          <a:lstStyle/>
          <a:p>
            <a:r>
              <a:rPr lang="ko-KR" altLang="en-US" sz="1200" b="1" i="1" dirty="0">
                <a:solidFill>
                  <a:srgbClr val="002060"/>
                </a:solidFill>
              </a:rPr>
              <a:t>코드</a:t>
            </a:r>
            <a:r>
              <a:rPr lang="en-US" altLang="ko-KR" sz="1200" b="1" i="1" dirty="0">
                <a:solidFill>
                  <a:srgbClr val="002060"/>
                </a:solidFill>
              </a:rPr>
              <a:t>: </a:t>
            </a:r>
            <a:r>
              <a:rPr lang="ko-KR" altLang="en-US" sz="1200" b="1" i="1" dirty="0">
                <a:solidFill>
                  <a:srgbClr val="002060"/>
                </a:solidFill>
              </a:rPr>
              <a:t>06.3_sg90</a:t>
            </a:r>
            <a:r>
              <a:rPr lang="en-US" altLang="ko-KR" sz="1200" b="1" i="1" dirty="0">
                <a:solidFill>
                  <a:srgbClr val="002060"/>
                </a:solidFill>
              </a:rPr>
              <a:t>_1</a:t>
            </a:r>
            <a:endParaRPr lang="ko-KR" altLang="en-US" sz="1200" b="1" i="1" dirty="0">
              <a:solidFill>
                <a:srgbClr val="002060"/>
              </a:solidFill>
            </a:endParaRPr>
          </a:p>
        </p:txBody>
      </p:sp>
      <p:sp>
        <p:nvSpPr>
          <p:cNvPr id="24" name="TextBox 23">
            <a:extLst>
              <a:ext uri="{FF2B5EF4-FFF2-40B4-BE49-F238E27FC236}">
                <a16:creationId xmlns:a16="http://schemas.microsoft.com/office/drawing/2014/main" id="{C149C04F-4DE7-4EFB-BAAA-9A8DE2DBD85D}"/>
              </a:ext>
            </a:extLst>
          </p:cNvPr>
          <p:cNvSpPr txBox="1"/>
          <p:nvPr/>
        </p:nvSpPr>
        <p:spPr>
          <a:xfrm>
            <a:off x="2904565" y="814154"/>
            <a:ext cx="5116603" cy="307777"/>
          </a:xfrm>
          <a:prstGeom prst="rect">
            <a:avLst/>
          </a:prstGeom>
          <a:noFill/>
        </p:spPr>
        <p:txBody>
          <a:bodyPr wrap="square" rtlCol="0">
            <a:spAutoFit/>
          </a:bodyPr>
          <a:lstStyle/>
          <a:p>
            <a:r>
              <a:rPr lang="ko-KR" altLang="en-US" sz="1400" dirty="0"/>
              <a:t>이전 예제를 </a:t>
            </a:r>
            <a:r>
              <a:rPr lang="ko-KR" altLang="en-US" sz="1400" dirty="0" err="1"/>
              <a:t>서보라이브러리를</a:t>
            </a:r>
            <a:r>
              <a:rPr lang="ko-KR" altLang="en-US" sz="1400" dirty="0"/>
              <a:t> 이용하여 다시 구현해 봅니다</a:t>
            </a:r>
            <a:r>
              <a:rPr lang="en-US" altLang="ko-KR" sz="1400" dirty="0"/>
              <a:t>.</a:t>
            </a:r>
            <a:endParaRPr lang="ko-KR" altLang="en-US" sz="1400" dirty="0"/>
          </a:p>
        </p:txBody>
      </p:sp>
      <p:sp>
        <p:nvSpPr>
          <p:cNvPr id="26" name="TextBox 25">
            <a:extLst>
              <a:ext uri="{FF2B5EF4-FFF2-40B4-BE49-F238E27FC236}">
                <a16:creationId xmlns:a16="http://schemas.microsoft.com/office/drawing/2014/main" id="{989A6803-1DD4-C0C9-E796-DFE8C4F71646}"/>
              </a:ext>
            </a:extLst>
          </p:cNvPr>
          <p:cNvSpPr txBox="1"/>
          <p:nvPr/>
        </p:nvSpPr>
        <p:spPr>
          <a:xfrm>
            <a:off x="302561" y="1785276"/>
            <a:ext cx="3375209" cy="2677656"/>
          </a:xfrm>
          <a:prstGeom prst="rect">
            <a:avLst/>
          </a:prstGeom>
          <a:noFill/>
        </p:spPr>
        <p:txBody>
          <a:bodyPr wrap="square">
            <a:spAutoFit/>
          </a:bodyPr>
          <a:lstStyle/>
          <a:p>
            <a:r>
              <a:rPr lang="ko-KR" altLang="en-US" sz="1200" dirty="0"/>
              <a:t>// 라이브러리 사용</a:t>
            </a:r>
          </a:p>
          <a:p>
            <a:r>
              <a:rPr lang="ko-KR" altLang="en-US" sz="1200" dirty="0"/>
              <a:t>#include &lt;</a:t>
            </a:r>
            <a:r>
              <a:rPr lang="ko-KR" altLang="en-US" sz="1200" dirty="0" err="1"/>
              <a:t>Servo.h</a:t>
            </a:r>
            <a:r>
              <a:rPr lang="ko-KR" altLang="en-US" sz="1200" dirty="0"/>
              <a:t>&gt;</a:t>
            </a:r>
          </a:p>
          <a:p>
            <a:endParaRPr lang="ko-KR" altLang="en-US" sz="1200" dirty="0"/>
          </a:p>
          <a:p>
            <a:r>
              <a:rPr lang="ko-KR" altLang="en-US" sz="1200" dirty="0"/>
              <a:t>// </a:t>
            </a:r>
            <a:r>
              <a:rPr lang="ko-KR" altLang="en-US" sz="1200" dirty="0" err="1"/>
              <a:t>서보객체</a:t>
            </a:r>
            <a:r>
              <a:rPr lang="ko-KR" altLang="en-US" sz="1200" dirty="0"/>
              <a:t> 생성</a:t>
            </a:r>
          </a:p>
          <a:p>
            <a:r>
              <a:rPr lang="ko-KR" altLang="en-US" sz="1200" dirty="0" err="1"/>
              <a:t>Servo</a:t>
            </a:r>
            <a:r>
              <a:rPr lang="ko-KR" altLang="en-US" sz="1200" dirty="0"/>
              <a:t> </a:t>
            </a:r>
            <a:r>
              <a:rPr lang="ko-KR" altLang="en-US" sz="1200" dirty="0" err="1"/>
              <a:t>myservo</a:t>
            </a:r>
            <a:r>
              <a:rPr lang="ko-KR" altLang="en-US" sz="1200" dirty="0"/>
              <a:t>;</a:t>
            </a:r>
          </a:p>
          <a:p>
            <a:endParaRPr lang="ko-KR" altLang="en-US" sz="1200" dirty="0"/>
          </a:p>
          <a:p>
            <a:r>
              <a:rPr lang="ko-KR" altLang="en-US" sz="1200" dirty="0"/>
              <a:t>// 서버 </a:t>
            </a:r>
            <a:r>
              <a:rPr lang="ko-KR" altLang="en-US" sz="1200" dirty="0" err="1"/>
              <a:t>연결핀</a:t>
            </a:r>
            <a:endParaRPr lang="ko-KR" altLang="en-US" sz="1200" dirty="0"/>
          </a:p>
          <a:p>
            <a:r>
              <a:rPr lang="ko-KR" altLang="en-US" sz="1200" dirty="0" err="1"/>
              <a:t>const</a:t>
            </a:r>
            <a:r>
              <a:rPr lang="ko-KR" altLang="en-US" sz="1200" dirty="0"/>
              <a:t> </a:t>
            </a:r>
            <a:r>
              <a:rPr lang="ko-KR" altLang="en-US" sz="1200" dirty="0" err="1"/>
              <a:t>int</a:t>
            </a:r>
            <a:r>
              <a:rPr lang="ko-KR" altLang="en-US" sz="1200" dirty="0"/>
              <a:t> </a:t>
            </a:r>
            <a:r>
              <a:rPr lang="ko-KR" altLang="en-US" sz="1200" dirty="0" err="1"/>
              <a:t>servoPin</a:t>
            </a:r>
            <a:r>
              <a:rPr lang="ko-KR" altLang="en-US" sz="1200" dirty="0"/>
              <a:t> = 3;</a:t>
            </a:r>
          </a:p>
          <a:p>
            <a:r>
              <a:rPr lang="ko-KR" altLang="en-US" sz="1200" dirty="0" err="1"/>
              <a:t>int</a:t>
            </a:r>
            <a:r>
              <a:rPr lang="ko-KR" altLang="en-US" sz="1200" dirty="0"/>
              <a:t> </a:t>
            </a:r>
            <a:r>
              <a:rPr lang="ko-KR" altLang="en-US" sz="1200" dirty="0" err="1"/>
              <a:t>minPulse</a:t>
            </a:r>
            <a:r>
              <a:rPr lang="ko-KR" altLang="en-US" sz="1200" dirty="0"/>
              <a:t> = 600; // 60 </a:t>
            </a:r>
            <a:r>
              <a:rPr lang="ko-KR" altLang="en-US" sz="1200" dirty="0" err="1"/>
              <a:t>micro</a:t>
            </a:r>
            <a:r>
              <a:rPr lang="ko-KR" altLang="en-US" sz="1200" dirty="0"/>
              <a:t> </a:t>
            </a:r>
            <a:r>
              <a:rPr lang="ko-KR" altLang="en-US" sz="1200" dirty="0" err="1"/>
              <a:t>seconds</a:t>
            </a:r>
            <a:endParaRPr lang="ko-KR" altLang="en-US" sz="1200" dirty="0"/>
          </a:p>
          <a:p>
            <a:r>
              <a:rPr lang="ko-KR" altLang="en-US" sz="1200" dirty="0" err="1"/>
              <a:t>int</a:t>
            </a:r>
            <a:r>
              <a:rPr lang="ko-KR" altLang="en-US" sz="1200" dirty="0"/>
              <a:t> </a:t>
            </a:r>
            <a:r>
              <a:rPr lang="ko-KR" altLang="en-US" sz="1200" dirty="0" err="1"/>
              <a:t>maxPulse</a:t>
            </a:r>
            <a:r>
              <a:rPr lang="ko-KR" altLang="en-US" sz="1200" dirty="0"/>
              <a:t> = 2</a:t>
            </a:r>
            <a:r>
              <a:rPr lang="en-US" altLang="ko-KR" sz="1200" dirty="0"/>
              <a:t>5</a:t>
            </a:r>
            <a:r>
              <a:rPr lang="ko-KR" altLang="en-US" sz="1200" dirty="0"/>
              <a:t>00; // 2</a:t>
            </a:r>
            <a:r>
              <a:rPr lang="en-US" altLang="ko-KR" sz="1200" dirty="0"/>
              <a:t>5</a:t>
            </a:r>
            <a:r>
              <a:rPr lang="ko-KR" altLang="en-US" sz="1200" dirty="0"/>
              <a:t>00 </a:t>
            </a:r>
            <a:r>
              <a:rPr lang="ko-KR" altLang="en-US" sz="1200" dirty="0" err="1"/>
              <a:t>micro</a:t>
            </a:r>
            <a:r>
              <a:rPr lang="ko-KR" altLang="en-US" sz="1200" dirty="0"/>
              <a:t> </a:t>
            </a:r>
            <a:r>
              <a:rPr lang="ko-KR" altLang="en-US" sz="1200" dirty="0" err="1"/>
              <a:t>second</a:t>
            </a:r>
            <a:endParaRPr lang="ko-KR" altLang="en-US" sz="1200" dirty="0"/>
          </a:p>
          <a:p>
            <a:endParaRPr lang="ko-KR" altLang="en-US" sz="1200" dirty="0"/>
          </a:p>
          <a:p>
            <a:r>
              <a:rPr lang="ko-KR" altLang="en-US" sz="1200" dirty="0" err="1"/>
              <a:t>void</a:t>
            </a:r>
            <a:r>
              <a:rPr lang="ko-KR" altLang="en-US" sz="1200" dirty="0"/>
              <a:t> </a:t>
            </a:r>
            <a:r>
              <a:rPr lang="ko-KR" altLang="en-US" sz="1200" dirty="0" err="1"/>
              <a:t>setup</a:t>
            </a:r>
            <a:r>
              <a:rPr lang="ko-KR" altLang="en-US" sz="1200" dirty="0"/>
              <a:t>(){</a:t>
            </a:r>
          </a:p>
          <a:p>
            <a:r>
              <a:rPr lang="ko-KR" altLang="en-US" sz="1200" dirty="0"/>
              <a:t>  </a:t>
            </a:r>
            <a:r>
              <a:rPr lang="ko-KR" altLang="en-US" sz="1200" dirty="0" err="1"/>
              <a:t>myservo.attach</a:t>
            </a:r>
            <a:r>
              <a:rPr lang="ko-KR" altLang="en-US" sz="1200" dirty="0"/>
              <a:t>(</a:t>
            </a:r>
            <a:r>
              <a:rPr lang="ko-KR" altLang="en-US" sz="1200" dirty="0" err="1"/>
              <a:t>servoPin</a:t>
            </a:r>
            <a:r>
              <a:rPr lang="ko-KR" altLang="en-US" sz="1200" dirty="0"/>
              <a:t>, </a:t>
            </a:r>
            <a:r>
              <a:rPr lang="ko-KR" altLang="en-US" sz="1200" dirty="0" err="1"/>
              <a:t>minPulse</a:t>
            </a:r>
            <a:r>
              <a:rPr lang="ko-KR" altLang="en-US" sz="1200" dirty="0"/>
              <a:t>, </a:t>
            </a:r>
            <a:r>
              <a:rPr lang="ko-KR" altLang="en-US" sz="1200" dirty="0" err="1"/>
              <a:t>maxPulse</a:t>
            </a:r>
            <a:r>
              <a:rPr lang="ko-KR" altLang="en-US" sz="1200" dirty="0"/>
              <a:t>);</a:t>
            </a:r>
          </a:p>
          <a:p>
            <a:r>
              <a:rPr lang="ko-KR" altLang="en-US" sz="1200" dirty="0"/>
              <a:t>}</a:t>
            </a:r>
          </a:p>
        </p:txBody>
      </p:sp>
      <p:sp>
        <p:nvSpPr>
          <p:cNvPr id="28" name="TextBox 27">
            <a:extLst>
              <a:ext uri="{FF2B5EF4-FFF2-40B4-BE49-F238E27FC236}">
                <a16:creationId xmlns:a16="http://schemas.microsoft.com/office/drawing/2014/main" id="{EC64A70C-6E4B-54EB-6B7F-4D6B9264BF21}"/>
              </a:ext>
            </a:extLst>
          </p:cNvPr>
          <p:cNvSpPr txBox="1"/>
          <p:nvPr/>
        </p:nvSpPr>
        <p:spPr>
          <a:xfrm>
            <a:off x="4094630" y="1785276"/>
            <a:ext cx="2420469" cy="2492990"/>
          </a:xfrm>
          <a:prstGeom prst="rect">
            <a:avLst/>
          </a:prstGeom>
          <a:noFill/>
        </p:spPr>
        <p:txBody>
          <a:bodyPr wrap="square">
            <a:spAutoFit/>
          </a:bodyPr>
          <a:lstStyle/>
          <a:p>
            <a:r>
              <a:rPr lang="ko-KR" altLang="en-US" sz="1200" dirty="0" err="1"/>
              <a:t>void</a:t>
            </a:r>
            <a:r>
              <a:rPr lang="ko-KR" altLang="en-US" sz="1200" dirty="0"/>
              <a:t> </a:t>
            </a:r>
            <a:r>
              <a:rPr lang="ko-KR" altLang="en-US" sz="1200" dirty="0" err="1"/>
              <a:t>loop</a:t>
            </a:r>
            <a:r>
              <a:rPr lang="ko-KR" altLang="en-US" sz="1200" dirty="0"/>
              <a:t>() {</a:t>
            </a:r>
          </a:p>
          <a:p>
            <a:r>
              <a:rPr lang="ko-KR" altLang="en-US" sz="1200" dirty="0"/>
              <a:t>  // </a:t>
            </a:r>
            <a:r>
              <a:rPr lang="ko-KR" altLang="en-US" sz="1200" dirty="0" err="1"/>
              <a:t>정방향</a:t>
            </a:r>
            <a:endParaRPr lang="ko-KR" altLang="en-US" sz="1200" dirty="0"/>
          </a:p>
          <a:p>
            <a:r>
              <a:rPr lang="ko-KR" altLang="en-US" sz="1200" dirty="0"/>
              <a:t>  </a:t>
            </a:r>
            <a:r>
              <a:rPr lang="ko-KR" altLang="en-US" sz="1200" dirty="0" err="1"/>
              <a:t>for</a:t>
            </a:r>
            <a:r>
              <a:rPr lang="ko-KR" altLang="en-US" sz="1200" dirty="0"/>
              <a:t>(</a:t>
            </a:r>
            <a:r>
              <a:rPr lang="ko-KR" altLang="en-US" sz="1200" dirty="0" err="1"/>
              <a:t>int</a:t>
            </a:r>
            <a:r>
              <a:rPr lang="ko-KR" altLang="en-US" sz="1200" dirty="0"/>
              <a:t> </a:t>
            </a:r>
            <a:r>
              <a:rPr lang="ko-KR" altLang="en-US" sz="1200" dirty="0" err="1"/>
              <a:t>i</a:t>
            </a:r>
            <a:r>
              <a:rPr lang="ko-KR" altLang="en-US" sz="1200" dirty="0"/>
              <a:t>=0;i&lt;=180;i++){</a:t>
            </a:r>
          </a:p>
          <a:p>
            <a:r>
              <a:rPr lang="ko-KR" altLang="en-US" sz="1200" dirty="0"/>
              <a:t>    </a:t>
            </a:r>
            <a:r>
              <a:rPr lang="ko-KR" altLang="en-US" sz="1200" dirty="0" err="1"/>
              <a:t>myservo.write</a:t>
            </a:r>
            <a:r>
              <a:rPr lang="ko-KR" altLang="en-US" sz="1200" dirty="0"/>
              <a:t>(</a:t>
            </a:r>
            <a:r>
              <a:rPr lang="ko-KR" altLang="en-US" sz="1200" dirty="0" err="1"/>
              <a:t>i</a:t>
            </a:r>
            <a:r>
              <a:rPr lang="ko-KR" altLang="en-US" sz="1200" dirty="0"/>
              <a:t>);</a:t>
            </a:r>
          </a:p>
          <a:p>
            <a:r>
              <a:rPr lang="ko-KR" altLang="en-US" sz="1200" dirty="0"/>
              <a:t>    </a:t>
            </a:r>
            <a:r>
              <a:rPr lang="ko-KR" altLang="en-US" sz="1200" dirty="0" err="1"/>
              <a:t>delay</a:t>
            </a:r>
            <a:r>
              <a:rPr lang="ko-KR" altLang="en-US" sz="1200" dirty="0"/>
              <a:t>(15);</a:t>
            </a:r>
          </a:p>
          <a:p>
            <a:r>
              <a:rPr lang="ko-KR" altLang="en-US" sz="1200" dirty="0"/>
              <a:t>  }</a:t>
            </a:r>
          </a:p>
          <a:p>
            <a:endParaRPr lang="ko-KR" altLang="en-US" sz="1200" dirty="0"/>
          </a:p>
          <a:p>
            <a:r>
              <a:rPr lang="ko-KR" altLang="en-US" sz="1200" dirty="0"/>
              <a:t>  // 역방향</a:t>
            </a:r>
          </a:p>
          <a:p>
            <a:r>
              <a:rPr lang="ko-KR" altLang="en-US" sz="1200" dirty="0"/>
              <a:t>  </a:t>
            </a:r>
            <a:r>
              <a:rPr lang="ko-KR" altLang="en-US" sz="1200" dirty="0" err="1"/>
              <a:t>for</a:t>
            </a:r>
            <a:r>
              <a:rPr lang="ko-KR" altLang="en-US" sz="1200" dirty="0"/>
              <a:t>(</a:t>
            </a:r>
            <a:r>
              <a:rPr lang="ko-KR" altLang="en-US" sz="1200" dirty="0" err="1"/>
              <a:t>int</a:t>
            </a:r>
            <a:r>
              <a:rPr lang="ko-KR" altLang="en-US" sz="1200" dirty="0"/>
              <a:t> </a:t>
            </a:r>
            <a:r>
              <a:rPr lang="ko-KR" altLang="en-US" sz="1200" dirty="0" err="1"/>
              <a:t>i</a:t>
            </a:r>
            <a:r>
              <a:rPr lang="ko-KR" altLang="en-US" sz="1200" dirty="0"/>
              <a:t>=180;i&gt;0;i--){</a:t>
            </a:r>
          </a:p>
          <a:p>
            <a:r>
              <a:rPr lang="ko-KR" altLang="en-US" sz="1200" dirty="0"/>
              <a:t>    </a:t>
            </a:r>
            <a:r>
              <a:rPr lang="ko-KR" altLang="en-US" sz="1200" dirty="0" err="1"/>
              <a:t>myservo.write</a:t>
            </a:r>
            <a:r>
              <a:rPr lang="ko-KR" altLang="en-US" sz="1200" dirty="0"/>
              <a:t>(</a:t>
            </a:r>
            <a:r>
              <a:rPr lang="ko-KR" altLang="en-US" sz="1200" dirty="0" err="1"/>
              <a:t>i</a:t>
            </a:r>
            <a:r>
              <a:rPr lang="ko-KR" altLang="en-US" sz="1200" dirty="0"/>
              <a:t>);</a:t>
            </a:r>
          </a:p>
          <a:p>
            <a:r>
              <a:rPr lang="ko-KR" altLang="en-US" sz="1200" dirty="0"/>
              <a:t>    </a:t>
            </a:r>
            <a:r>
              <a:rPr lang="ko-KR" altLang="en-US" sz="1200" dirty="0" err="1"/>
              <a:t>delay</a:t>
            </a:r>
            <a:r>
              <a:rPr lang="ko-KR" altLang="en-US" sz="1200" dirty="0"/>
              <a:t>(15);</a:t>
            </a:r>
          </a:p>
          <a:p>
            <a:r>
              <a:rPr lang="ko-KR" altLang="en-US" sz="1200" dirty="0"/>
              <a:t>  }</a:t>
            </a:r>
          </a:p>
          <a:p>
            <a:r>
              <a:rPr lang="ko-KR" altLang="en-US" sz="1200" dirty="0"/>
              <a:t>}</a:t>
            </a:r>
          </a:p>
        </p:txBody>
      </p:sp>
    </p:spTree>
    <p:extLst>
      <p:ext uri="{BB962C8B-B14F-4D97-AF65-F5344CB8AC3E}">
        <p14:creationId xmlns:p14="http://schemas.microsoft.com/office/powerpoint/2010/main" val="3576209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B533503-591B-CE08-2CF8-93764F16A9F7}"/>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FE882596-B4CC-6555-680D-A712BC42322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2CC6BDF-AAA2-19E3-670F-80797817C1DE}"/>
              </a:ext>
            </a:extLst>
          </p:cNvPr>
          <p:cNvSpPr txBox="1"/>
          <p:nvPr/>
        </p:nvSpPr>
        <p:spPr>
          <a:xfrm>
            <a:off x="107578" y="60743"/>
            <a:ext cx="820268" cy="369332"/>
          </a:xfrm>
          <a:prstGeom prst="rect">
            <a:avLst/>
          </a:prstGeom>
          <a:noFill/>
        </p:spPr>
        <p:txBody>
          <a:bodyPr wrap="square" rtlCol="0">
            <a:spAutoFit/>
          </a:bodyPr>
          <a:lstStyle/>
          <a:p>
            <a:r>
              <a:rPr lang="en-US" altLang="ko-KR" dirty="0">
                <a:solidFill>
                  <a:schemeClr val="bg1"/>
                </a:solidFill>
              </a:rPr>
              <a:t>02.1-1</a:t>
            </a:r>
            <a:endParaRPr lang="ko-KR" altLang="en-US" dirty="0">
              <a:solidFill>
                <a:schemeClr val="bg1"/>
              </a:solidFill>
            </a:endParaRPr>
          </a:p>
        </p:txBody>
      </p:sp>
      <p:sp>
        <p:nvSpPr>
          <p:cNvPr id="5" name="TextBox 4">
            <a:extLst>
              <a:ext uri="{FF2B5EF4-FFF2-40B4-BE49-F238E27FC236}">
                <a16:creationId xmlns:a16="http://schemas.microsoft.com/office/drawing/2014/main" id="{0281D26A-912F-DA87-0C31-047DBADFDD89}"/>
              </a:ext>
            </a:extLst>
          </p:cNvPr>
          <p:cNvSpPr txBox="1"/>
          <p:nvPr/>
        </p:nvSpPr>
        <p:spPr>
          <a:xfrm>
            <a:off x="1035423" y="60743"/>
            <a:ext cx="4719917" cy="369332"/>
          </a:xfrm>
          <a:prstGeom prst="rect">
            <a:avLst/>
          </a:prstGeom>
          <a:noFill/>
        </p:spPr>
        <p:txBody>
          <a:bodyPr wrap="square" rtlCol="0">
            <a:spAutoFit/>
          </a:bodyPr>
          <a:lstStyle/>
          <a:p>
            <a:r>
              <a:rPr lang="ko-KR" altLang="en-US" dirty="0" err="1">
                <a:solidFill>
                  <a:schemeClr val="bg1"/>
                </a:solidFill>
              </a:rPr>
              <a:t>아두이노</a:t>
            </a:r>
            <a:r>
              <a:rPr lang="ko-KR" altLang="en-US" dirty="0">
                <a:solidFill>
                  <a:schemeClr val="bg1"/>
                </a:solidFill>
              </a:rPr>
              <a:t> 포트</a:t>
            </a:r>
          </a:p>
        </p:txBody>
      </p:sp>
    </p:spTree>
    <p:extLst>
      <p:ext uri="{BB962C8B-B14F-4D97-AF65-F5344CB8AC3E}">
        <p14:creationId xmlns:p14="http://schemas.microsoft.com/office/powerpoint/2010/main" val="19383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A2E5569-5413-4171-8D0F-A04CD8CF3F3A}"/>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7CD30AC-AD0D-4B8A-AEFE-E34EFF8623D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76324C0-CFD8-4494-B7C8-160479C94901}"/>
              </a:ext>
            </a:extLst>
          </p:cNvPr>
          <p:cNvSpPr txBox="1"/>
          <p:nvPr/>
        </p:nvSpPr>
        <p:spPr>
          <a:xfrm>
            <a:off x="107578" y="60743"/>
            <a:ext cx="591670" cy="369332"/>
          </a:xfrm>
          <a:prstGeom prst="rect">
            <a:avLst/>
          </a:prstGeom>
          <a:noFill/>
        </p:spPr>
        <p:txBody>
          <a:bodyPr wrap="square" rtlCol="0">
            <a:spAutoFit/>
          </a:bodyPr>
          <a:lstStyle/>
          <a:p>
            <a:r>
              <a:rPr lang="en-US" altLang="ko-KR" dirty="0">
                <a:solidFill>
                  <a:schemeClr val="bg1"/>
                </a:solidFill>
              </a:rPr>
              <a:t>01.2</a:t>
            </a:r>
            <a:endParaRPr lang="ko-KR" altLang="en-US" dirty="0">
              <a:solidFill>
                <a:schemeClr val="bg1"/>
              </a:solidFill>
            </a:endParaRPr>
          </a:p>
        </p:txBody>
      </p:sp>
      <p:sp>
        <p:nvSpPr>
          <p:cNvPr id="9" name="TextBox 8">
            <a:extLst>
              <a:ext uri="{FF2B5EF4-FFF2-40B4-BE49-F238E27FC236}">
                <a16:creationId xmlns:a16="http://schemas.microsoft.com/office/drawing/2014/main" id="{83A45F92-B082-4872-955B-C43A62ACE520}"/>
              </a:ext>
            </a:extLst>
          </p:cNvPr>
          <p:cNvSpPr txBox="1"/>
          <p:nvPr/>
        </p:nvSpPr>
        <p:spPr>
          <a:xfrm>
            <a:off x="1035423" y="60743"/>
            <a:ext cx="4719917" cy="369332"/>
          </a:xfrm>
          <a:prstGeom prst="rect">
            <a:avLst/>
          </a:prstGeom>
          <a:noFill/>
        </p:spPr>
        <p:txBody>
          <a:bodyPr wrap="square" rtlCol="0">
            <a:spAutoFit/>
          </a:bodyPr>
          <a:lstStyle/>
          <a:p>
            <a:r>
              <a:rPr lang="ko-KR" altLang="en-US" dirty="0">
                <a:solidFill>
                  <a:schemeClr val="bg1"/>
                </a:solidFill>
              </a:rPr>
              <a:t>예제 실행해 보기</a:t>
            </a:r>
          </a:p>
        </p:txBody>
      </p:sp>
      <p:sp>
        <p:nvSpPr>
          <p:cNvPr id="2" name="TextBox 1">
            <a:extLst>
              <a:ext uri="{FF2B5EF4-FFF2-40B4-BE49-F238E27FC236}">
                <a16:creationId xmlns:a16="http://schemas.microsoft.com/office/drawing/2014/main" id="{8A2B625A-258D-4B3B-A445-2CF85AA727A4}"/>
              </a:ext>
            </a:extLst>
          </p:cNvPr>
          <p:cNvSpPr txBox="1"/>
          <p:nvPr/>
        </p:nvSpPr>
        <p:spPr>
          <a:xfrm>
            <a:off x="275664" y="699247"/>
            <a:ext cx="5378823" cy="646331"/>
          </a:xfrm>
          <a:prstGeom prst="rect">
            <a:avLst/>
          </a:prstGeom>
          <a:noFill/>
        </p:spPr>
        <p:txBody>
          <a:bodyPr wrap="square" rtlCol="0">
            <a:spAutoFit/>
          </a:bodyPr>
          <a:lstStyle/>
          <a:p>
            <a:r>
              <a:rPr lang="ko-KR" altLang="en-US" sz="3600" dirty="0"/>
              <a:t>버튼으로 모터 제어하기</a:t>
            </a:r>
          </a:p>
        </p:txBody>
      </p:sp>
      <p:pic>
        <p:nvPicPr>
          <p:cNvPr id="6" name="그림 5">
            <a:extLst>
              <a:ext uri="{FF2B5EF4-FFF2-40B4-BE49-F238E27FC236}">
                <a16:creationId xmlns:a16="http://schemas.microsoft.com/office/drawing/2014/main" id="{65A4BF67-8800-4D12-BFEC-DC218253A9E1}"/>
              </a:ext>
            </a:extLst>
          </p:cNvPr>
          <p:cNvPicPr>
            <a:picLocks noChangeAspect="1"/>
          </p:cNvPicPr>
          <p:nvPr/>
        </p:nvPicPr>
        <p:blipFill>
          <a:blip r:embed="rId2"/>
          <a:stretch>
            <a:fillRect/>
          </a:stretch>
        </p:blipFill>
        <p:spPr>
          <a:xfrm>
            <a:off x="325227" y="1482918"/>
            <a:ext cx="4311516" cy="3115976"/>
          </a:xfrm>
          <a:prstGeom prst="rect">
            <a:avLst/>
          </a:prstGeom>
        </p:spPr>
      </p:pic>
    </p:spTree>
    <p:extLst>
      <p:ext uri="{BB962C8B-B14F-4D97-AF65-F5344CB8AC3E}">
        <p14:creationId xmlns:p14="http://schemas.microsoft.com/office/powerpoint/2010/main" val="2692116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A2E5569-5413-4171-8D0F-A04CD8CF3F3A}"/>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7CD30AC-AD0D-4B8A-AEFE-E34EFF8623D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76324C0-CFD8-4494-B7C8-160479C94901}"/>
              </a:ext>
            </a:extLst>
          </p:cNvPr>
          <p:cNvSpPr txBox="1"/>
          <p:nvPr/>
        </p:nvSpPr>
        <p:spPr>
          <a:xfrm>
            <a:off x="107578" y="60743"/>
            <a:ext cx="591670" cy="369332"/>
          </a:xfrm>
          <a:prstGeom prst="rect">
            <a:avLst/>
          </a:prstGeom>
          <a:noFill/>
        </p:spPr>
        <p:txBody>
          <a:bodyPr wrap="square" rtlCol="0">
            <a:spAutoFit/>
          </a:bodyPr>
          <a:lstStyle/>
          <a:p>
            <a:r>
              <a:rPr lang="en-US" altLang="ko-KR" dirty="0">
                <a:solidFill>
                  <a:schemeClr val="bg1"/>
                </a:solidFill>
              </a:rPr>
              <a:t>01.2</a:t>
            </a:r>
            <a:endParaRPr lang="ko-KR" altLang="en-US" dirty="0">
              <a:solidFill>
                <a:schemeClr val="bg1"/>
              </a:solidFill>
            </a:endParaRPr>
          </a:p>
        </p:txBody>
      </p:sp>
      <p:sp>
        <p:nvSpPr>
          <p:cNvPr id="9" name="TextBox 8">
            <a:extLst>
              <a:ext uri="{FF2B5EF4-FFF2-40B4-BE49-F238E27FC236}">
                <a16:creationId xmlns:a16="http://schemas.microsoft.com/office/drawing/2014/main" id="{83A45F92-B082-4872-955B-C43A62ACE520}"/>
              </a:ext>
            </a:extLst>
          </p:cNvPr>
          <p:cNvSpPr txBox="1"/>
          <p:nvPr/>
        </p:nvSpPr>
        <p:spPr>
          <a:xfrm>
            <a:off x="1035423" y="60743"/>
            <a:ext cx="4719917" cy="369332"/>
          </a:xfrm>
          <a:prstGeom prst="rect">
            <a:avLst/>
          </a:prstGeom>
          <a:noFill/>
        </p:spPr>
        <p:txBody>
          <a:bodyPr wrap="square" rtlCol="0">
            <a:spAutoFit/>
          </a:bodyPr>
          <a:lstStyle/>
          <a:p>
            <a:r>
              <a:rPr lang="ko-KR" altLang="en-US" dirty="0">
                <a:solidFill>
                  <a:schemeClr val="bg1"/>
                </a:solidFill>
              </a:rPr>
              <a:t>예제 실행해 보기</a:t>
            </a:r>
          </a:p>
        </p:txBody>
      </p:sp>
      <p:pic>
        <p:nvPicPr>
          <p:cNvPr id="3" name="그림 2">
            <a:extLst>
              <a:ext uri="{FF2B5EF4-FFF2-40B4-BE49-F238E27FC236}">
                <a16:creationId xmlns:a16="http://schemas.microsoft.com/office/drawing/2014/main" id="{EC68CD2E-0AD5-421F-A920-253D616E3795}"/>
              </a:ext>
            </a:extLst>
          </p:cNvPr>
          <p:cNvPicPr>
            <a:picLocks noChangeAspect="1"/>
          </p:cNvPicPr>
          <p:nvPr/>
        </p:nvPicPr>
        <p:blipFill>
          <a:blip r:embed="rId2"/>
          <a:stretch>
            <a:fillRect/>
          </a:stretch>
        </p:blipFill>
        <p:spPr>
          <a:xfrm>
            <a:off x="463923" y="1627654"/>
            <a:ext cx="2991972" cy="1739776"/>
          </a:xfrm>
          <a:prstGeom prst="rect">
            <a:avLst/>
          </a:prstGeom>
        </p:spPr>
      </p:pic>
      <p:pic>
        <p:nvPicPr>
          <p:cNvPr id="10" name="그림 9">
            <a:extLst>
              <a:ext uri="{FF2B5EF4-FFF2-40B4-BE49-F238E27FC236}">
                <a16:creationId xmlns:a16="http://schemas.microsoft.com/office/drawing/2014/main" id="{33C14E44-4C8C-CD20-E0B9-42A3940FFE38}"/>
              </a:ext>
            </a:extLst>
          </p:cNvPr>
          <p:cNvPicPr>
            <a:picLocks noChangeAspect="1"/>
          </p:cNvPicPr>
          <p:nvPr/>
        </p:nvPicPr>
        <p:blipFill>
          <a:blip r:embed="rId3"/>
          <a:stretch>
            <a:fillRect/>
          </a:stretch>
        </p:blipFill>
        <p:spPr>
          <a:xfrm>
            <a:off x="403413" y="3880597"/>
            <a:ext cx="2914650" cy="381000"/>
          </a:xfrm>
          <a:prstGeom prst="rect">
            <a:avLst/>
          </a:prstGeom>
        </p:spPr>
      </p:pic>
    </p:spTree>
    <p:extLst>
      <p:ext uri="{BB962C8B-B14F-4D97-AF65-F5344CB8AC3E}">
        <p14:creationId xmlns:p14="http://schemas.microsoft.com/office/powerpoint/2010/main" val="201348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A2E5569-5413-4171-8D0F-A04CD8CF3F3A}"/>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7CD30AC-AD0D-4B8A-AEFE-E34EFF8623D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76324C0-CFD8-4494-B7C8-160479C94901}"/>
              </a:ext>
            </a:extLst>
          </p:cNvPr>
          <p:cNvSpPr txBox="1"/>
          <p:nvPr/>
        </p:nvSpPr>
        <p:spPr>
          <a:xfrm>
            <a:off x="107578" y="60743"/>
            <a:ext cx="591670" cy="369332"/>
          </a:xfrm>
          <a:prstGeom prst="rect">
            <a:avLst/>
          </a:prstGeom>
          <a:noFill/>
        </p:spPr>
        <p:txBody>
          <a:bodyPr wrap="square" rtlCol="0">
            <a:spAutoFit/>
          </a:bodyPr>
          <a:lstStyle/>
          <a:p>
            <a:r>
              <a:rPr lang="en-US" altLang="ko-KR" dirty="0">
                <a:solidFill>
                  <a:schemeClr val="bg1"/>
                </a:solidFill>
              </a:rPr>
              <a:t>01.2</a:t>
            </a:r>
            <a:endParaRPr lang="ko-KR" altLang="en-US" dirty="0">
              <a:solidFill>
                <a:schemeClr val="bg1"/>
              </a:solidFill>
            </a:endParaRPr>
          </a:p>
        </p:txBody>
      </p:sp>
      <p:sp>
        <p:nvSpPr>
          <p:cNvPr id="9" name="TextBox 8">
            <a:extLst>
              <a:ext uri="{FF2B5EF4-FFF2-40B4-BE49-F238E27FC236}">
                <a16:creationId xmlns:a16="http://schemas.microsoft.com/office/drawing/2014/main" id="{83A45F92-B082-4872-955B-C43A62ACE520}"/>
              </a:ext>
            </a:extLst>
          </p:cNvPr>
          <p:cNvSpPr txBox="1"/>
          <p:nvPr/>
        </p:nvSpPr>
        <p:spPr>
          <a:xfrm>
            <a:off x="1035423" y="60743"/>
            <a:ext cx="4719917" cy="369332"/>
          </a:xfrm>
          <a:prstGeom prst="rect">
            <a:avLst/>
          </a:prstGeom>
          <a:noFill/>
        </p:spPr>
        <p:txBody>
          <a:bodyPr wrap="square" rtlCol="0">
            <a:spAutoFit/>
          </a:bodyPr>
          <a:lstStyle/>
          <a:p>
            <a:r>
              <a:rPr lang="ko-KR" altLang="en-US" dirty="0">
                <a:solidFill>
                  <a:schemeClr val="bg1"/>
                </a:solidFill>
              </a:rPr>
              <a:t>예제 실행해 보기</a:t>
            </a:r>
          </a:p>
        </p:txBody>
      </p:sp>
      <p:pic>
        <p:nvPicPr>
          <p:cNvPr id="3" name="그림 2">
            <a:extLst>
              <a:ext uri="{FF2B5EF4-FFF2-40B4-BE49-F238E27FC236}">
                <a16:creationId xmlns:a16="http://schemas.microsoft.com/office/drawing/2014/main" id="{56B758E1-1C3A-4525-A863-B818A39D1E30}"/>
              </a:ext>
            </a:extLst>
          </p:cNvPr>
          <p:cNvPicPr>
            <a:picLocks noChangeAspect="1"/>
          </p:cNvPicPr>
          <p:nvPr/>
        </p:nvPicPr>
        <p:blipFill>
          <a:blip r:embed="rId2"/>
          <a:stretch>
            <a:fillRect/>
          </a:stretch>
        </p:blipFill>
        <p:spPr>
          <a:xfrm>
            <a:off x="571500" y="1042987"/>
            <a:ext cx="8001000" cy="3057525"/>
          </a:xfrm>
          <a:prstGeom prst="rect">
            <a:avLst/>
          </a:prstGeom>
        </p:spPr>
      </p:pic>
      <p:pic>
        <p:nvPicPr>
          <p:cNvPr id="6" name="그림 5">
            <a:extLst>
              <a:ext uri="{FF2B5EF4-FFF2-40B4-BE49-F238E27FC236}">
                <a16:creationId xmlns:a16="http://schemas.microsoft.com/office/drawing/2014/main" id="{DB14326C-1BD5-4FAC-A646-4E893A0632B3}"/>
              </a:ext>
            </a:extLst>
          </p:cNvPr>
          <p:cNvPicPr>
            <a:picLocks noChangeAspect="1"/>
          </p:cNvPicPr>
          <p:nvPr/>
        </p:nvPicPr>
        <p:blipFill>
          <a:blip r:embed="rId3"/>
          <a:stretch>
            <a:fillRect/>
          </a:stretch>
        </p:blipFill>
        <p:spPr>
          <a:xfrm>
            <a:off x="927846" y="3138206"/>
            <a:ext cx="5172075" cy="1514475"/>
          </a:xfrm>
          <a:prstGeom prst="rect">
            <a:avLst/>
          </a:prstGeom>
        </p:spPr>
      </p:pic>
    </p:spTree>
    <p:extLst>
      <p:ext uri="{BB962C8B-B14F-4D97-AF65-F5344CB8AC3E}">
        <p14:creationId xmlns:p14="http://schemas.microsoft.com/office/powerpoint/2010/main" val="424031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B533503-591B-CE08-2CF8-93764F16A9F7}"/>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FE882596-B4CC-6555-680D-A712BC42322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2CC6BDF-AAA2-19E3-670F-80797817C1DE}"/>
              </a:ext>
            </a:extLst>
          </p:cNvPr>
          <p:cNvSpPr txBox="1"/>
          <p:nvPr/>
        </p:nvSpPr>
        <p:spPr>
          <a:xfrm>
            <a:off x="107578" y="60743"/>
            <a:ext cx="820268" cy="369332"/>
          </a:xfrm>
          <a:prstGeom prst="rect">
            <a:avLst/>
          </a:prstGeom>
          <a:noFill/>
        </p:spPr>
        <p:txBody>
          <a:bodyPr wrap="square" rtlCol="0">
            <a:spAutoFit/>
          </a:bodyPr>
          <a:lstStyle/>
          <a:p>
            <a:r>
              <a:rPr lang="en-US" altLang="ko-KR" dirty="0">
                <a:solidFill>
                  <a:schemeClr val="bg1"/>
                </a:solidFill>
              </a:rPr>
              <a:t>02.1-1</a:t>
            </a:r>
            <a:endParaRPr lang="ko-KR" altLang="en-US" dirty="0">
              <a:solidFill>
                <a:schemeClr val="bg1"/>
              </a:solidFill>
            </a:endParaRPr>
          </a:p>
        </p:txBody>
      </p:sp>
      <p:pic>
        <p:nvPicPr>
          <p:cNvPr id="7" name="그림 6">
            <a:extLst>
              <a:ext uri="{FF2B5EF4-FFF2-40B4-BE49-F238E27FC236}">
                <a16:creationId xmlns:a16="http://schemas.microsoft.com/office/drawing/2014/main" id="{0CBF3B6F-3CF0-3207-42E5-7085B38C86B2}"/>
              </a:ext>
            </a:extLst>
          </p:cNvPr>
          <p:cNvPicPr>
            <a:picLocks noChangeAspect="1"/>
          </p:cNvPicPr>
          <p:nvPr/>
        </p:nvPicPr>
        <p:blipFill>
          <a:blip r:embed="rId2"/>
          <a:stretch>
            <a:fillRect/>
          </a:stretch>
        </p:blipFill>
        <p:spPr>
          <a:xfrm>
            <a:off x="285750" y="626590"/>
            <a:ext cx="8572500" cy="4240238"/>
          </a:xfrm>
          <a:prstGeom prst="rect">
            <a:avLst/>
          </a:prstGeom>
        </p:spPr>
      </p:pic>
      <p:sp>
        <p:nvSpPr>
          <p:cNvPr id="8" name="TextBox 7">
            <a:extLst>
              <a:ext uri="{FF2B5EF4-FFF2-40B4-BE49-F238E27FC236}">
                <a16:creationId xmlns:a16="http://schemas.microsoft.com/office/drawing/2014/main" id="{E12954A2-9BED-EE97-53F5-C8CC599BCF20}"/>
              </a:ext>
            </a:extLst>
          </p:cNvPr>
          <p:cNvSpPr txBox="1"/>
          <p:nvPr/>
        </p:nvSpPr>
        <p:spPr>
          <a:xfrm>
            <a:off x="1035423" y="60743"/>
            <a:ext cx="4719917" cy="369332"/>
          </a:xfrm>
          <a:prstGeom prst="rect">
            <a:avLst/>
          </a:prstGeom>
          <a:noFill/>
        </p:spPr>
        <p:txBody>
          <a:bodyPr wrap="square" rtlCol="0">
            <a:spAutoFit/>
          </a:bodyPr>
          <a:lstStyle/>
          <a:p>
            <a:r>
              <a:rPr lang="ko-KR" altLang="en-US" dirty="0">
                <a:solidFill>
                  <a:schemeClr val="bg1"/>
                </a:solidFill>
              </a:rPr>
              <a:t>서버모터</a:t>
            </a:r>
          </a:p>
        </p:txBody>
      </p:sp>
    </p:spTree>
    <p:extLst>
      <p:ext uri="{BB962C8B-B14F-4D97-AF65-F5344CB8AC3E}">
        <p14:creationId xmlns:p14="http://schemas.microsoft.com/office/powerpoint/2010/main" val="3009393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A2E5569-5413-4171-8D0F-A04CD8CF3F3A}"/>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7CD30AC-AD0D-4B8A-AEFE-E34EFF8623D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76324C0-CFD8-4494-B7C8-160479C94901}"/>
              </a:ext>
            </a:extLst>
          </p:cNvPr>
          <p:cNvSpPr txBox="1"/>
          <p:nvPr/>
        </p:nvSpPr>
        <p:spPr>
          <a:xfrm>
            <a:off x="107578" y="60743"/>
            <a:ext cx="591670" cy="369332"/>
          </a:xfrm>
          <a:prstGeom prst="rect">
            <a:avLst/>
          </a:prstGeom>
          <a:noFill/>
        </p:spPr>
        <p:txBody>
          <a:bodyPr wrap="square" rtlCol="0">
            <a:spAutoFit/>
          </a:bodyPr>
          <a:lstStyle/>
          <a:p>
            <a:r>
              <a:rPr lang="en-US" altLang="ko-KR" dirty="0">
                <a:solidFill>
                  <a:schemeClr val="bg1"/>
                </a:solidFill>
              </a:rPr>
              <a:t>01.2</a:t>
            </a:r>
            <a:endParaRPr lang="ko-KR" altLang="en-US" dirty="0">
              <a:solidFill>
                <a:schemeClr val="bg1"/>
              </a:solidFill>
            </a:endParaRPr>
          </a:p>
        </p:txBody>
      </p:sp>
      <p:sp>
        <p:nvSpPr>
          <p:cNvPr id="9" name="TextBox 8">
            <a:extLst>
              <a:ext uri="{FF2B5EF4-FFF2-40B4-BE49-F238E27FC236}">
                <a16:creationId xmlns:a16="http://schemas.microsoft.com/office/drawing/2014/main" id="{83A45F92-B082-4872-955B-C43A62ACE520}"/>
              </a:ext>
            </a:extLst>
          </p:cNvPr>
          <p:cNvSpPr txBox="1"/>
          <p:nvPr/>
        </p:nvSpPr>
        <p:spPr>
          <a:xfrm>
            <a:off x="1035423" y="60743"/>
            <a:ext cx="4719917" cy="369332"/>
          </a:xfrm>
          <a:prstGeom prst="rect">
            <a:avLst/>
          </a:prstGeom>
          <a:noFill/>
        </p:spPr>
        <p:txBody>
          <a:bodyPr wrap="square" rtlCol="0">
            <a:spAutoFit/>
          </a:bodyPr>
          <a:lstStyle/>
          <a:p>
            <a:r>
              <a:rPr lang="ko-KR" altLang="en-US" dirty="0">
                <a:solidFill>
                  <a:schemeClr val="bg1"/>
                </a:solidFill>
              </a:rPr>
              <a:t>예제 실행해 보기</a:t>
            </a:r>
          </a:p>
        </p:txBody>
      </p:sp>
      <p:pic>
        <p:nvPicPr>
          <p:cNvPr id="3" name="그림 2">
            <a:extLst>
              <a:ext uri="{FF2B5EF4-FFF2-40B4-BE49-F238E27FC236}">
                <a16:creationId xmlns:a16="http://schemas.microsoft.com/office/drawing/2014/main" id="{F3F12DB5-7C92-4FE7-910D-335A8FE636DE}"/>
              </a:ext>
            </a:extLst>
          </p:cNvPr>
          <p:cNvPicPr>
            <a:picLocks noChangeAspect="1"/>
          </p:cNvPicPr>
          <p:nvPr/>
        </p:nvPicPr>
        <p:blipFill>
          <a:blip r:embed="rId2"/>
          <a:stretch>
            <a:fillRect/>
          </a:stretch>
        </p:blipFill>
        <p:spPr>
          <a:xfrm>
            <a:off x="287150" y="874898"/>
            <a:ext cx="5071503" cy="1604311"/>
          </a:xfrm>
          <a:prstGeom prst="rect">
            <a:avLst/>
          </a:prstGeom>
        </p:spPr>
      </p:pic>
      <p:pic>
        <p:nvPicPr>
          <p:cNvPr id="10" name="그림 9">
            <a:extLst>
              <a:ext uri="{FF2B5EF4-FFF2-40B4-BE49-F238E27FC236}">
                <a16:creationId xmlns:a16="http://schemas.microsoft.com/office/drawing/2014/main" id="{44EC374D-3E98-149F-8383-7296256AB2B9}"/>
              </a:ext>
            </a:extLst>
          </p:cNvPr>
          <p:cNvPicPr>
            <a:picLocks noChangeAspect="1"/>
          </p:cNvPicPr>
          <p:nvPr/>
        </p:nvPicPr>
        <p:blipFill>
          <a:blip r:embed="rId3"/>
          <a:stretch>
            <a:fillRect/>
          </a:stretch>
        </p:blipFill>
        <p:spPr>
          <a:xfrm>
            <a:off x="490817" y="2571750"/>
            <a:ext cx="3792072" cy="841632"/>
          </a:xfrm>
          <a:prstGeom prst="rect">
            <a:avLst/>
          </a:prstGeom>
        </p:spPr>
      </p:pic>
      <p:pic>
        <p:nvPicPr>
          <p:cNvPr id="11" name="그림 10">
            <a:extLst>
              <a:ext uri="{FF2B5EF4-FFF2-40B4-BE49-F238E27FC236}">
                <a16:creationId xmlns:a16="http://schemas.microsoft.com/office/drawing/2014/main" id="{56523D72-B009-39CD-BB01-503E3F7B8075}"/>
              </a:ext>
            </a:extLst>
          </p:cNvPr>
          <p:cNvPicPr>
            <a:picLocks noChangeAspect="1"/>
          </p:cNvPicPr>
          <p:nvPr/>
        </p:nvPicPr>
        <p:blipFill>
          <a:blip r:embed="rId4"/>
          <a:stretch>
            <a:fillRect/>
          </a:stretch>
        </p:blipFill>
        <p:spPr>
          <a:xfrm>
            <a:off x="549368" y="3577758"/>
            <a:ext cx="4116762" cy="957958"/>
          </a:xfrm>
          <a:prstGeom prst="rect">
            <a:avLst/>
          </a:prstGeom>
        </p:spPr>
      </p:pic>
    </p:spTree>
    <p:extLst>
      <p:ext uri="{BB962C8B-B14F-4D97-AF65-F5344CB8AC3E}">
        <p14:creationId xmlns:p14="http://schemas.microsoft.com/office/powerpoint/2010/main" val="2529723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B533503-591B-CE08-2CF8-93764F16A9F7}"/>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FE882596-B4CC-6555-680D-A712BC42322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2CC6BDF-AAA2-19E3-670F-80797817C1DE}"/>
              </a:ext>
            </a:extLst>
          </p:cNvPr>
          <p:cNvSpPr txBox="1"/>
          <p:nvPr/>
        </p:nvSpPr>
        <p:spPr>
          <a:xfrm>
            <a:off x="107578" y="60743"/>
            <a:ext cx="820268" cy="369332"/>
          </a:xfrm>
          <a:prstGeom prst="rect">
            <a:avLst/>
          </a:prstGeom>
          <a:noFill/>
        </p:spPr>
        <p:txBody>
          <a:bodyPr wrap="square" rtlCol="0">
            <a:spAutoFit/>
          </a:bodyPr>
          <a:lstStyle/>
          <a:p>
            <a:r>
              <a:rPr lang="en-US" altLang="ko-KR" dirty="0">
                <a:solidFill>
                  <a:schemeClr val="bg1"/>
                </a:solidFill>
              </a:rPr>
              <a:t>02.1-1</a:t>
            </a:r>
            <a:endParaRPr lang="ko-KR" altLang="en-US" dirty="0">
              <a:solidFill>
                <a:schemeClr val="bg1"/>
              </a:solidFill>
            </a:endParaRPr>
          </a:p>
        </p:txBody>
      </p:sp>
      <p:sp>
        <p:nvSpPr>
          <p:cNvPr id="5" name="TextBox 4">
            <a:extLst>
              <a:ext uri="{FF2B5EF4-FFF2-40B4-BE49-F238E27FC236}">
                <a16:creationId xmlns:a16="http://schemas.microsoft.com/office/drawing/2014/main" id="{0281D26A-912F-DA87-0C31-047DBADFDD89}"/>
              </a:ext>
            </a:extLst>
          </p:cNvPr>
          <p:cNvSpPr txBox="1"/>
          <p:nvPr/>
        </p:nvSpPr>
        <p:spPr>
          <a:xfrm>
            <a:off x="1035423" y="60743"/>
            <a:ext cx="4719917" cy="369332"/>
          </a:xfrm>
          <a:prstGeom prst="rect">
            <a:avLst/>
          </a:prstGeom>
          <a:noFill/>
        </p:spPr>
        <p:txBody>
          <a:bodyPr wrap="square" rtlCol="0">
            <a:spAutoFit/>
          </a:bodyPr>
          <a:lstStyle/>
          <a:p>
            <a:r>
              <a:rPr lang="ko-KR" altLang="en-US" dirty="0" err="1">
                <a:solidFill>
                  <a:schemeClr val="bg1"/>
                </a:solidFill>
              </a:rPr>
              <a:t>아두이노</a:t>
            </a:r>
            <a:r>
              <a:rPr lang="ko-KR" altLang="en-US" dirty="0">
                <a:solidFill>
                  <a:schemeClr val="bg1"/>
                </a:solidFill>
              </a:rPr>
              <a:t> 포트</a:t>
            </a:r>
          </a:p>
        </p:txBody>
      </p:sp>
    </p:spTree>
    <p:extLst>
      <p:ext uri="{BB962C8B-B14F-4D97-AF65-F5344CB8AC3E}">
        <p14:creationId xmlns:p14="http://schemas.microsoft.com/office/powerpoint/2010/main" val="15923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B533503-591B-CE08-2CF8-93764F16A9F7}"/>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FE882596-B4CC-6555-680D-A712BC42322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2CC6BDF-AAA2-19E3-670F-80797817C1DE}"/>
              </a:ext>
            </a:extLst>
          </p:cNvPr>
          <p:cNvSpPr txBox="1"/>
          <p:nvPr/>
        </p:nvSpPr>
        <p:spPr>
          <a:xfrm>
            <a:off x="107578" y="60743"/>
            <a:ext cx="820268" cy="369332"/>
          </a:xfrm>
          <a:prstGeom prst="rect">
            <a:avLst/>
          </a:prstGeom>
          <a:noFill/>
        </p:spPr>
        <p:txBody>
          <a:bodyPr wrap="square" rtlCol="0">
            <a:spAutoFit/>
          </a:bodyPr>
          <a:lstStyle/>
          <a:p>
            <a:r>
              <a:rPr lang="en-US" altLang="ko-KR" dirty="0">
                <a:solidFill>
                  <a:schemeClr val="bg1"/>
                </a:solidFill>
              </a:rPr>
              <a:t>02.1-1</a:t>
            </a:r>
            <a:endParaRPr lang="ko-KR" altLang="en-US" dirty="0">
              <a:solidFill>
                <a:schemeClr val="bg1"/>
              </a:solidFill>
            </a:endParaRPr>
          </a:p>
        </p:txBody>
      </p:sp>
      <p:pic>
        <p:nvPicPr>
          <p:cNvPr id="7" name="그림 6">
            <a:extLst>
              <a:ext uri="{FF2B5EF4-FFF2-40B4-BE49-F238E27FC236}">
                <a16:creationId xmlns:a16="http://schemas.microsoft.com/office/drawing/2014/main" id="{5372A47B-802C-8F0D-8B4F-BA4ED7AB7278}"/>
              </a:ext>
            </a:extLst>
          </p:cNvPr>
          <p:cNvPicPr>
            <a:picLocks noChangeAspect="1"/>
          </p:cNvPicPr>
          <p:nvPr/>
        </p:nvPicPr>
        <p:blipFill>
          <a:blip r:embed="rId2"/>
          <a:stretch>
            <a:fillRect/>
          </a:stretch>
        </p:blipFill>
        <p:spPr>
          <a:xfrm>
            <a:off x="633131" y="1878665"/>
            <a:ext cx="2762250" cy="2381250"/>
          </a:xfrm>
          <a:prstGeom prst="rect">
            <a:avLst/>
          </a:prstGeom>
        </p:spPr>
      </p:pic>
      <p:sp>
        <p:nvSpPr>
          <p:cNvPr id="8" name="TextBox 7">
            <a:extLst>
              <a:ext uri="{FF2B5EF4-FFF2-40B4-BE49-F238E27FC236}">
                <a16:creationId xmlns:a16="http://schemas.microsoft.com/office/drawing/2014/main" id="{FBF545AE-1F06-44D9-A703-AB6703C9084A}"/>
              </a:ext>
            </a:extLst>
          </p:cNvPr>
          <p:cNvSpPr txBox="1"/>
          <p:nvPr/>
        </p:nvSpPr>
        <p:spPr>
          <a:xfrm>
            <a:off x="316006" y="766482"/>
            <a:ext cx="3630706" cy="646331"/>
          </a:xfrm>
          <a:prstGeom prst="rect">
            <a:avLst/>
          </a:prstGeom>
          <a:noFill/>
        </p:spPr>
        <p:txBody>
          <a:bodyPr wrap="square" rtlCol="0">
            <a:spAutoFit/>
          </a:bodyPr>
          <a:lstStyle/>
          <a:p>
            <a:r>
              <a:rPr lang="ko-KR" altLang="en-US" sz="3600" dirty="0" err="1"/>
              <a:t>서보모터</a:t>
            </a:r>
            <a:endParaRPr lang="ko-KR" altLang="en-US" sz="3600" dirty="0"/>
          </a:p>
        </p:txBody>
      </p:sp>
      <p:sp>
        <p:nvSpPr>
          <p:cNvPr id="9" name="TextBox 8">
            <a:extLst>
              <a:ext uri="{FF2B5EF4-FFF2-40B4-BE49-F238E27FC236}">
                <a16:creationId xmlns:a16="http://schemas.microsoft.com/office/drawing/2014/main" id="{BAAD75CE-5063-D395-1CEA-CC7FEB318B27}"/>
              </a:ext>
            </a:extLst>
          </p:cNvPr>
          <p:cNvSpPr txBox="1"/>
          <p:nvPr/>
        </p:nvSpPr>
        <p:spPr>
          <a:xfrm>
            <a:off x="4000500" y="2057400"/>
            <a:ext cx="2286000" cy="646331"/>
          </a:xfrm>
          <a:prstGeom prst="rect">
            <a:avLst/>
          </a:prstGeom>
          <a:noFill/>
        </p:spPr>
        <p:txBody>
          <a:bodyPr wrap="square" rtlCol="0">
            <a:spAutoFit/>
          </a:bodyPr>
          <a:lstStyle/>
          <a:p>
            <a:r>
              <a:rPr lang="ko-KR" altLang="en-US" dirty="0"/>
              <a:t>모델 </a:t>
            </a:r>
            <a:r>
              <a:rPr lang="en-US" altLang="ko-KR" dirty="0"/>
              <a:t>: SG90</a:t>
            </a:r>
          </a:p>
          <a:p>
            <a:r>
              <a:rPr lang="en-US" altLang="ko-KR" dirty="0"/>
              <a:t>0~180</a:t>
            </a:r>
            <a:r>
              <a:rPr lang="ko-KR" altLang="en-US" dirty="0"/>
              <a:t>도 회전</a:t>
            </a:r>
          </a:p>
        </p:txBody>
      </p:sp>
      <p:sp>
        <p:nvSpPr>
          <p:cNvPr id="10" name="TextBox 9">
            <a:extLst>
              <a:ext uri="{FF2B5EF4-FFF2-40B4-BE49-F238E27FC236}">
                <a16:creationId xmlns:a16="http://schemas.microsoft.com/office/drawing/2014/main" id="{44F478DB-603D-6973-2A83-1C3FC4DD1A7F}"/>
              </a:ext>
            </a:extLst>
          </p:cNvPr>
          <p:cNvSpPr txBox="1"/>
          <p:nvPr/>
        </p:nvSpPr>
        <p:spPr>
          <a:xfrm>
            <a:off x="1035423" y="60743"/>
            <a:ext cx="4719917" cy="369332"/>
          </a:xfrm>
          <a:prstGeom prst="rect">
            <a:avLst/>
          </a:prstGeom>
          <a:noFill/>
        </p:spPr>
        <p:txBody>
          <a:bodyPr wrap="square" rtlCol="0">
            <a:spAutoFit/>
          </a:bodyPr>
          <a:lstStyle/>
          <a:p>
            <a:r>
              <a:rPr lang="ko-KR" altLang="en-US" dirty="0">
                <a:solidFill>
                  <a:schemeClr val="bg1"/>
                </a:solidFill>
              </a:rPr>
              <a:t>서버모터</a:t>
            </a:r>
          </a:p>
        </p:txBody>
      </p:sp>
    </p:spTree>
    <p:extLst>
      <p:ext uri="{BB962C8B-B14F-4D97-AF65-F5344CB8AC3E}">
        <p14:creationId xmlns:p14="http://schemas.microsoft.com/office/powerpoint/2010/main" val="319181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B533503-591B-CE08-2CF8-93764F16A9F7}"/>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FE882596-B4CC-6555-680D-A712BC42322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2CC6BDF-AAA2-19E3-670F-80797817C1DE}"/>
              </a:ext>
            </a:extLst>
          </p:cNvPr>
          <p:cNvSpPr txBox="1"/>
          <p:nvPr/>
        </p:nvSpPr>
        <p:spPr>
          <a:xfrm>
            <a:off x="107578" y="60743"/>
            <a:ext cx="820268" cy="369332"/>
          </a:xfrm>
          <a:prstGeom prst="rect">
            <a:avLst/>
          </a:prstGeom>
          <a:noFill/>
        </p:spPr>
        <p:txBody>
          <a:bodyPr wrap="square" rtlCol="0">
            <a:spAutoFit/>
          </a:bodyPr>
          <a:lstStyle/>
          <a:p>
            <a:r>
              <a:rPr lang="en-US" altLang="ko-KR" dirty="0">
                <a:solidFill>
                  <a:schemeClr val="bg1"/>
                </a:solidFill>
              </a:rPr>
              <a:t>02.1-1</a:t>
            </a:r>
            <a:endParaRPr lang="ko-KR" altLang="en-US" dirty="0">
              <a:solidFill>
                <a:schemeClr val="bg1"/>
              </a:solidFill>
            </a:endParaRPr>
          </a:p>
        </p:txBody>
      </p:sp>
      <p:sp>
        <p:nvSpPr>
          <p:cNvPr id="5" name="TextBox 4">
            <a:extLst>
              <a:ext uri="{FF2B5EF4-FFF2-40B4-BE49-F238E27FC236}">
                <a16:creationId xmlns:a16="http://schemas.microsoft.com/office/drawing/2014/main" id="{0281D26A-912F-DA87-0C31-047DBADFDD89}"/>
              </a:ext>
            </a:extLst>
          </p:cNvPr>
          <p:cNvSpPr txBox="1"/>
          <p:nvPr/>
        </p:nvSpPr>
        <p:spPr>
          <a:xfrm>
            <a:off x="1035423" y="60743"/>
            <a:ext cx="4719917" cy="369332"/>
          </a:xfrm>
          <a:prstGeom prst="rect">
            <a:avLst/>
          </a:prstGeom>
          <a:noFill/>
        </p:spPr>
        <p:txBody>
          <a:bodyPr wrap="square" rtlCol="0">
            <a:spAutoFit/>
          </a:bodyPr>
          <a:lstStyle/>
          <a:p>
            <a:r>
              <a:rPr lang="ko-KR" altLang="en-US" dirty="0" err="1">
                <a:solidFill>
                  <a:schemeClr val="bg1"/>
                </a:solidFill>
              </a:rPr>
              <a:t>아두이노</a:t>
            </a:r>
            <a:r>
              <a:rPr lang="ko-KR" altLang="en-US" dirty="0">
                <a:solidFill>
                  <a:schemeClr val="bg1"/>
                </a:solidFill>
              </a:rPr>
              <a:t> 포트</a:t>
            </a:r>
          </a:p>
        </p:txBody>
      </p:sp>
      <p:sp>
        <p:nvSpPr>
          <p:cNvPr id="9" name="TextBox 8">
            <a:extLst>
              <a:ext uri="{FF2B5EF4-FFF2-40B4-BE49-F238E27FC236}">
                <a16:creationId xmlns:a16="http://schemas.microsoft.com/office/drawing/2014/main" id="{5C31FF0A-DECC-0FE0-7484-50420CF4BBB2}"/>
              </a:ext>
            </a:extLst>
          </p:cNvPr>
          <p:cNvSpPr txBox="1"/>
          <p:nvPr/>
        </p:nvSpPr>
        <p:spPr>
          <a:xfrm>
            <a:off x="608479" y="4078772"/>
            <a:ext cx="7927042" cy="553998"/>
          </a:xfrm>
          <a:prstGeom prst="rect">
            <a:avLst/>
          </a:prstGeom>
          <a:noFill/>
        </p:spPr>
        <p:txBody>
          <a:bodyPr wrap="square">
            <a:spAutoFit/>
          </a:bodyPr>
          <a:lstStyle/>
          <a:p>
            <a:r>
              <a:rPr lang="en-US" altLang="ko-KR" sz="1000" dirty="0"/>
              <a:t>Tiny and lightweight with high output power. Servo can rotate approximately 180 degrees (90 in each direction), and works just like the standard kinds but smaller. You can use any servo code, hardware or library to control these servos. Good for beginners who want to make stuff move without building a motor controller with feedback &amp; gear box, especially since it will fit in small places. It comes with a 3 horns (arms) and hardware. </a:t>
            </a:r>
            <a:endParaRPr lang="ko-KR" altLang="en-US" sz="1000" dirty="0"/>
          </a:p>
        </p:txBody>
      </p:sp>
      <p:pic>
        <p:nvPicPr>
          <p:cNvPr id="11" name="그림 10">
            <a:extLst>
              <a:ext uri="{FF2B5EF4-FFF2-40B4-BE49-F238E27FC236}">
                <a16:creationId xmlns:a16="http://schemas.microsoft.com/office/drawing/2014/main" id="{2543BE3E-1AEB-573A-DB4C-1BCE94E488E9}"/>
              </a:ext>
            </a:extLst>
          </p:cNvPr>
          <p:cNvPicPr>
            <a:picLocks noChangeAspect="1"/>
          </p:cNvPicPr>
          <p:nvPr/>
        </p:nvPicPr>
        <p:blipFill>
          <a:blip r:embed="rId2"/>
          <a:stretch>
            <a:fillRect/>
          </a:stretch>
        </p:blipFill>
        <p:spPr>
          <a:xfrm>
            <a:off x="675714" y="618993"/>
            <a:ext cx="7500097" cy="3459779"/>
          </a:xfrm>
          <a:prstGeom prst="rect">
            <a:avLst/>
          </a:prstGeom>
        </p:spPr>
      </p:pic>
    </p:spTree>
    <p:extLst>
      <p:ext uri="{BB962C8B-B14F-4D97-AF65-F5344CB8AC3E}">
        <p14:creationId xmlns:p14="http://schemas.microsoft.com/office/powerpoint/2010/main" val="74044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B533503-591B-CE08-2CF8-93764F16A9F7}"/>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FE882596-B4CC-6555-680D-A712BC42322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2CC6BDF-AAA2-19E3-670F-80797817C1DE}"/>
              </a:ext>
            </a:extLst>
          </p:cNvPr>
          <p:cNvSpPr txBox="1"/>
          <p:nvPr/>
        </p:nvSpPr>
        <p:spPr>
          <a:xfrm>
            <a:off x="107578" y="60743"/>
            <a:ext cx="820268" cy="369332"/>
          </a:xfrm>
          <a:prstGeom prst="rect">
            <a:avLst/>
          </a:prstGeom>
          <a:noFill/>
        </p:spPr>
        <p:txBody>
          <a:bodyPr wrap="square" rtlCol="0">
            <a:spAutoFit/>
          </a:bodyPr>
          <a:lstStyle/>
          <a:p>
            <a:r>
              <a:rPr lang="en-US" altLang="ko-KR" dirty="0">
                <a:solidFill>
                  <a:schemeClr val="bg1"/>
                </a:solidFill>
              </a:rPr>
              <a:t>02.1-1</a:t>
            </a:r>
            <a:endParaRPr lang="ko-KR" altLang="en-US" dirty="0">
              <a:solidFill>
                <a:schemeClr val="bg1"/>
              </a:solidFill>
            </a:endParaRPr>
          </a:p>
        </p:txBody>
      </p:sp>
      <p:sp>
        <p:nvSpPr>
          <p:cNvPr id="5" name="TextBox 4">
            <a:extLst>
              <a:ext uri="{FF2B5EF4-FFF2-40B4-BE49-F238E27FC236}">
                <a16:creationId xmlns:a16="http://schemas.microsoft.com/office/drawing/2014/main" id="{0281D26A-912F-DA87-0C31-047DBADFDD89}"/>
              </a:ext>
            </a:extLst>
          </p:cNvPr>
          <p:cNvSpPr txBox="1"/>
          <p:nvPr/>
        </p:nvSpPr>
        <p:spPr>
          <a:xfrm>
            <a:off x="1035423" y="60743"/>
            <a:ext cx="4719917" cy="369332"/>
          </a:xfrm>
          <a:prstGeom prst="rect">
            <a:avLst/>
          </a:prstGeom>
          <a:noFill/>
        </p:spPr>
        <p:txBody>
          <a:bodyPr wrap="square" rtlCol="0">
            <a:spAutoFit/>
          </a:bodyPr>
          <a:lstStyle/>
          <a:p>
            <a:r>
              <a:rPr lang="ko-KR" altLang="en-US" dirty="0" err="1">
                <a:solidFill>
                  <a:schemeClr val="bg1"/>
                </a:solidFill>
              </a:rPr>
              <a:t>아두이노</a:t>
            </a:r>
            <a:r>
              <a:rPr lang="ko-KR" altLang="en-US" dirty="0">
                <a:solidFill>
                  <a:schemeClr val="bg1"/>
                </a:solidFill>
              </a:rPr>
              <a:t> 포트</a:t>
            </a:r>
          </a:p>
        </p:txBody>
      </p:sp>
      <p:pic>
        <p:nvPicPr>
          <p:cNvPr id="7" name="그림 6">
            <a:extLst>
              <a:ext uri="{FF2B5EF4-FFF2-40B4-BE49-F238E27FC236}">
                <a16:creationId xmlns:a16="http://schemas.microsoft.com/office/drawing/2014/main" id="{EA625C65-6172-AEA5-4347-6275BB3EA5E5}"/>
              </a:ext>
            </a:extLst>
          </p:cNvPr>
          <p:cNvPicPr>
            <a:picLocks noChangeAspect="1"/>
          </p:cNvPicPr>
          <p:nvPr/>
        </p:nvPicPr>
        <p:blipFill>
          <a:blip r:embed="rId2"/>
          <a:stretch>
            <a:fillRect/>
          </a:stretch>
        </p:blipFill>
        <p:spPr>
          <a:xfrm>
            <a:off x="365312" y="1311087"/>
            <a:ext cx="3881239" cy="3279401"/>
          </a:xfrm>
          <a:prstGeom prst="rect">
            <a:avLst/>
          </a:prstGeom>
        </p:spPr>
      </p:pic>
      <p:pic>
        <p:nvPicPr>
          <p:cNvPr id="9" name="그림 8">
            <a:extLst>
              <a:ext uri="{FF2B5EF4-FFF2-40B4-BE49-F238E27FC236}">
                <a16:creationId xmlns:a16="http://schemas.microsoft.com/office/drawing/2014/main" id="{21E404E8-AD15-2E0F-02A4-E83FF93205EA}"/>
              </a:ext>
            </a:extLst>
          </p:cNvPr>
          <p:cNvPicPr>
            <a:picLocks noChangeAspect="1"/>
          </p:cNvPicPr>
          <p:nvPr/>
        </p:nvPicPr>
        <p:blipFill>
          <a:blip r:embed="rId3"/>
          <a:stretch>
            <a:fillRect/>
          </a:stretch>
        </p:blipFill>
        <p:spPr>
          <a:xfrm>
            <a:off x="4705355" y="1311087"/>
            <a:ext cx="3900482" cy="3077975"/>
          </a:xfrm>
          <a:prstGeom prst="rect">
            <a:avLst/>
          </a:prstGeom>
        </p:spPr>
      </p:pic>
    </p:spTree>
    <p:extLst>
      <p:ext uri="{BB962C8B-B14F-4D97-AF65-F5344CB8AC3E}">
        <p14:creationId xmlns:p14="http://schemas.microsoft.com/office/powerpoint/2010/main" val="271848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B533503-591B-CE08-2CF8-93764F16A9F7}"/>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FE882596-B4CC-6555-680D-A712BC42322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2CC6BDF-AAA2-19E3-670F-80797817C1DE}"/>
              </a:ext>
            </a:extLst>
          </p:cNvPr>
          <p:cNvSpPr txBox="1"/>
          <p:nvPr/>
        </p:nvSpPr>
        <p:spPr>
          <a:xfrm>
            <a:off x="107578" y="60743"/>
            <a:ext cx="820268" cy="369332"/>
          </a:xfrm>
          <a:prstGeom prst="rect">
            <a:avLst/>
          </a:prstGeom>
          <a:noFill/>
        </p:spPr>
        <p:txBody>
          <a:bodyPr wrap="square" rtlCol="0">
            <a:spAutoFit/>
          </a:bodyPr>
          <a:lstStyle/>
          <a:p>
            <a:r>
              <a:rPr lang="en-US" altLang="ko-KR" dirty="0">
                <a:solidFill>
                  <a:schemeClr val="bg1"/>
                </a:solidFill>
              </a:rPr>
              <a:t>02.1-1</a:t>
            </a:r>
            <a:endParaRPr lang="ko-KR" altLang="en-US" dirty="0">
              <a:solidFill>
                <a:schemeClr val="bg1"/>
              </a:solidFill>
            </a:endParaRPr>
          </a:p>
        </p:txBody>
      </p:sp>
      <p:sp>
        <p:nvSpPr>
          <p:cNvPr id="5" name="TextBox 4">
            <a:extLst>
              <a:ext uri="{FF2B5EF4-FFF2-40B4-BE49-F238E27FC236}">
                <a16:creationId xmlns:a16="http://schemas.microsoft.com/office/drawing/2014/main" id="{0281D26A-912F-DA87-0C31-047DBADFDD89}"/>
              </a:ext>
            </a:extLst>
          </p:cNvPr>
          <p:cNvSpPr txBox="1"/>
          <p:nvPr/>
        </p:nvSpPr>
        <p:spPr>
          <a:xfrm>
            <a:off x="1035423" y="60743"/>
            <a:ext cx="4719917" cy="369332"/>
          </a:xfrm>
          <a:prstGeom prst="rect">
            <a:avLst/>
          </a:prstGeom>
          <a:noFill/>
        </p:spPr>
        <p:txBody>
          <a:bodyPr wrap="square" rtlCol="0">
            <a:spAutoFit/>
          </a:bodyPr>
          <a:lstStyle/>
          <a:p>
            <a:r>
              <a:rPr lang="ko-KR" altLang="en-US" dirty="0" err="1">
                <a:solidFill>
                  <a:schemeClr val="bg1"/>
                </a:solidFill>
              </a:rPr>
              <a:t>아두이노</a:t>
            </a:r>
            <a:r>
              <a:rPr lang="ko-KR" altLang="en-US" dirty="0">
                <a:solidFill>
                  <a:schemeClr val="bg1"/>
                </a:solidFill>
              </a:rPr>
              <a:t> 포트</a:t>
            </a:r>
          </a:p>
        </p:txBody>
      </p:sp>
      <p:pic>
        <p:nvPicPr>
          <p:cNvPr id="7" name="그림 6">
            <a:extLst>
              <a:ext uri="{FF2B5EF4-FFF2-40B4-BE49-F238E27FC236}">
                <a16:creationId xmlns:a16="http://schemas.microsoft.com/office/drawing/2014/main" id="{E6822BCC-4D49-E9D7-A3F6-B798C2BB77C6}"/>
              </a:ext>
            </a:extLst>
          </p:cNvPr>
          <p:cNvPicPr>
            <a:picLocks noChangeAspect="1"/>
          </p:cNvPicPr>
          <p:nvPr/>
        </p:nvPicPr>
        <p:blipFill>
          <a:blip r:embed="rId2"/>
          <a:stretch>
            <a:fillRect/>
          </a:stretch>
        </p:blipFill>
        <p:spPr>
          <a:xfrm>
            <a:off x="3946712" y="2281136"/>
            <a:ext cx="4738127" cy="1190445"/>
          </a:xfrm>
          <a:prstGeom prst="rect">
            <a:avLst/>
          </a:prstGeom>
        </p:spPr>
      </p:pic>
      <p:sp>
        <p:nvSpPr>
          <p:cNvPr id="10" name="TextBox 9">
            <a:extLst>
              <a:ext uri="{FF2B5EF4-FFF2-40B4-BE49-F238E27FC236}">
                <a16:creationId xmlns:a16="http://schemas.microsoft.com/office/drawing/2014/main" id="{A9F391B1-0B20-8108-FBA7-5A45A65B8684}"/>
              </a:ext>
            </a:extLst>
          </p:cNvPr>
          <p:cNvSpPr txBox="1"/>
          <p:nvPr/>
        </p:nvSpPr>
        <p:spPr>
          <a:xfrm>
            <a:off x="316006" y="766482"/>
            <a:ext cx="3630706" cy="646331"/>
          </a:xfrm>
          <a:prstGeom prst="rect">
            <a:avLst/>
          </a:prstGeom>
          <a:noFill/>
        </p:spPr>
        <p:txBody>
          <a:bodyPr wrap="square" rtlCol="0">
            <a:spAutoFit/>
          </a:bodyPr>
          <a:lstStyle/>
          <a:p>
            <a:r>
              <a:rPr lang="en-US" altLang="ko-KR" sz="3600" dirty="0"/>
              <a:t>PWM</a:t>
            </a:r>
            <a:r>
              <a:rPr lang="ko-KR" altLang="en-US" sz="3600" dirty="0"/>
              <a:t> 조절</a:t>
            </a:r>
          </a:p>
        </p:txBody>
      </p:sp>
      <p:pic>
        <p:nvPicPr>
          <p:cNvPr id="12" name="그림 11">
            <a:extLst>
              <a:ext uri="{FF2B5EF4-FFF2-40B4-BE49-F238E27FC236}">
                <a16:creationId xmlns:a16="http://schemas.microsoft.com/office/drawing/2014/main" id="{02D79F57-55A6-8CA2-B6F6-29C1B1EB2652}"/>
              </a:ext>
            </a:extLst>
          </p:cNvPr>
          <p:cNvPicPr>
            <a:picLocks noChangeAspect="1"/>
          </p:cNvPicPr>
          <p:nvPr/>
        </p:nvPicPr>
        <p:blipFill>
          <a:blip r:embed="rId3"/>
          <a:stretch>
            <a:fillRect/>
          </a:stretch>
        </p:blipFill>
        <p:spPr>
          <a:xfrm>
            <a:off x="531159" y="2299447"/>
            <a:ext cx="3083453" cy="2344269"/>
          </a:xfrm>
          <a:prstGeom prst="rect">
            <a:avLst/>
          </a:prstGeom>
        </p:spPr>
      </p:pic>
    </p:spTree>
    <p:extLst>
      <p:ext uri="{BB962C8B-B14F-4D97-AF65-F5344CB8AC3E}">
        <p14:creationId xmlns:p14="http://schemas.microsoft.com/office/powerpoint/2010/main" val="113891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B533503-591B-CE08-2CF8-93764F16A9F7}"/>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FE882596-B4CC-6555-680D-A712BC42322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2CC6BDF-AAA2-19E3-670F-80797817C1DE}"/>
              </a:ext>
            </a:extLst>
          </p:cNvPr>
          <p:cNvSpPr txBox="1"/>
          <p:nvPr/>
        </p:nvSpPr>
        <p:spPr>
          <a:xfrm>
            <a:off x="107578" y="60743"/>
            <a:ext cx="820268" cy="369332"/>
          </a:xfrm>
          <a:prstGeom prst="rect">
            <a:avLst/>
          </a:prstGeom>
          <a:noFill/>
        </p:spPr>
        <p:txBody>
          <a:bodyPr wrap="square" rtlCol="0">
            <a:spAutoFit/>
          </a:bodyPr>
          <a:lstStyle/>
          <a:p>
            <a:r>
              <a:rPr lang="en-US" altLang="ko-KR" dirty="0">
                <a:solidFill>
                  <a:schemeClr val="bg1"/>
                </a:solidFill>
              </a:rPr>
              <a:t>07.1-1</a:t>
            </a:r>
            <a:endParaRPr lang="ko-KR" altLang="en-US" dirty="0">
              <a:solidFill>
                <a:schemeClr val="bg1"/>
              </a:solidFill>
            </a:endParaRPr>
          </a:p>
        </p:txBody>
      </p:sp>
      <p:sp>
        <p:nvSpPr>
          <p:cNvPr id="8" name="TextBox 7">
            <a:extLst>
              <a:ext uri="{FF2B5EF4-FFF2-40B4-BE49-F238E27FC236}">
                <a16:creationId xmlns:a16="http://schemas.microsoft.com/office/drawing/2014/main" id="{64F75342-66A4-CA0B-3BFB-327DB43BA9F7}"/>
              </a:ext>
            </a:extLst>
          </p:cNvPr>
          <p:cNvSpPr txBox="1"/>
          <p:nvPr/>
        </p:nvSpPr>
        <p:spPr>
          <a:xfrm>
            <a:off x="316006" y="766482"/>
            <a:ext cx="3630706" cy="646331"/>
          </a:xfrm>
          <a:prstGeom prst="rect">
            <a:avLst/>
          </a:prstGeom>
          <a:noFill/>
        </p:spPr>
        <p:txBody>
          <a:bodyPr wrap="square" rtlCol="0">
            <a:spAutoFit/>
          </a:bodyPr>
          <a:lstStyle/>
          <a:p>
            <a:r>
              <a:rPr lang="ko-KR" altLang="en-US" sz="3600" dirty="0"/>
              <a:t>각도조절</a:t>
            </a:r>
          </a:p>
        </p:txBody>
      </p:sp>
      <p:sp>
        <p:nvSpPr>
          <p:cNvPr id="9" name="TextBox 8">
            <a:extLst>
              <a:ext uri="{FF2B5EF4-FFF2-40B4-BE49-F238E27FC236}">
                <a16:creationId xmlns:a16="http://schemas.microsoft.com/office/drawing/2014/main" id="{14E34DA6-FEBA-D7D4-9727-FC1E75359BDF}"/>
              </a:ext>
            </a:extLst>
          </p:cNvPr>
          <p:cNvSpPr txBox="1"/>
          <p:nvPr/>
        </p:nvSpPr>
        <p:spPr>
          <a:xfrm>
            <a:off x="497538" y="1780809"/>
            <a:ext cx="4901453" cy="369332"/>
          </a:xfrm>
          <a:prstGeom prst="rect">
            <a:avLst/>
          </a:prstGeom>
          <a:noFill/>
        </p:spPr>
        <p:txBody>
          <a:bodyPr wrap="square" rtlCol="0">
            <a:spAutoFit/>
          </a:bodyPr>
          <a:lstStyle/>
          <a:p>
            <a:r>
              <a:rPr lang="en-US" altLang="ko-KR" dirty="0"/>
              <a:t>PWM </a:t>
            </a:r>
            <a:r>
              <a:rPr lang="ko-KR" altLang="en-US" dirty="0"/>
              <a:t>신호를 이용하여 각도를 조절합니다</a:t>
            </a:r>
            <a:r>
              <a:rPr lang="en-US" altLang="ko-KR" dirty="0"/>
              <a:t>.</a:t>
            </a:r>
            <a:endParaRPr lang="ko-KR" altLang="en-US" dirty="0"/>
          </a:p>
        </p:txBody>
      </p:sp>
      <p:sp>
        <p:nvSpPr>
          <p:cNvPr id="11" name="TextBox 10">
            <a:extLst>
              <a:ext uri="{FF2B5EF4-FFF2-40B4-BE49-F238E27FC236}">
                <a16:creationId xmlns:a16="http://schemas.microsoft.com/office/drawing/2014/main" id="{A474ABF3-608B-9C0D-5CE8-425190AA655D}"/>
              </a:ext>
            </a:extLst>
          </p:cNvPr>
          <p:cNvSpPr txBox="1"/>
          <p:nvPr/>
        </p:nvSpPr>
        <p:spPr>
          <a:xfrm>
            <a:off x="1035423" y="60743"/>
            <a:ext cx="4719917" cy="369332"/>
          </a:xfrm>
          <a:prstGeom prst="rect">
            <a:avLst/>
          </a:prstGeom>
          <a:noFill/>
        </p:spPr>
        <p:txBody>
          <a:bodyPr wrap="square" rtlCol="0">
            <a:spAutoFit/>
          </a:bodyPr>
          <a:lstStyle/>
          <a:p>
            <a:r>
              <a:rPr lang="ko-KR" altLang="en-US" dirty="0">
                <a:solidFill>
                  <a:schemeClr val="bg1"/>
                </a:solidFill>
              </a:rPr>
              <a:t>서버모터</a:t>
            </a:r>
          </a:p>
        </p:txBody>
      </p:sp>
      <p:sp>
        <p:nvSpPr>
          <p:cNvPr id="6" name="TextBox 5">
            <a:extLst>
              <a:ext uri="{FF2B5EF4-FFF2-40B4-BE49-F238E27FC236}">
                <a16:creationId xmlns:a16="http://schemas.microsoft.com/office/drawing/2014/main" id="{F4256C75-6B16-FAF3-C94B-EFFFBC46E6B0}"/>
              </a:ext>
            </a:extLst>
          </p:cNvPr>
          <p:cNvSpPr txBox="1"/>
          <p:nvPr/>
        </p:nvSpPr>
        <p:spPr>
          <a:xfrm>
            <a:off x="2682688" y="858814"/>
            <a:ext cx="4202206" cy="461665"/>
          </a:xfrm>
          <a:prstGeom prst="rect">
            <a:avLst/>
          </a:prstGeom>
          <a:noFill/>
        </p:spPr>
        <p:txBody>
          <a:bodyPr wrap="square" rtlCol="0">
            <a:spAutoFit/>
          </a:bodyPr>
          <a:lstStyle/>
          <a:p>
            <a:pPr marL="285750" indent="-285750">
              <a:buFontTx/>
              <a:buChar char="-"/>
            </a:pPr>
            <a:r>
              <a:rPr lang="en-US" altLang="ko-KR" sz="1200" dirty="0" err="1"/>
              <a:t>Pwm</a:t>
            </a:r>
            <a:r>
              <a:rPr lang="ko-KR" altLang="en-US" sz="1200" dirty="0"/>
              <a:t>입력 사용</a:t>
            </a:r>
            <a:r>
              <a:rPr lang="en-US" altLang="ko-KR" sz="1200" dirty="0"/>
              <a:t>(</a:t>
            </a:r>
            <a:r>
              <a:rPr lang="en-US" altLang="ko-KR" sz="1200" dirty="0" err="1"/>
              <a:t>pluse</a:t>
            </a:r>
            <a:r>
              <a:rPr lang="en-US" altLang="ko-KR" sz="1200" dirty="0"/>
              <a:t>)</a:t>
            </a:r>
          </a:p>
          <a:p>
            <a:pPr marL="285750" indent="-285750">
              <a:buFontTx/>
              <a:buChar char="-"/>
            </a:pPr>
            <a:r>
              <a:rPr lang="en-US" altLang="ko-KR" sz="1200" dirty="0"/>
              <a:t>PWM</a:t>
            </a:r>
            <a:r>
              <a:rPr lang="ko-KR" altLang="en-US" sz="1200" dirty="0"/>
              <a:t>핀 아니어도 디지털 핀 아무 곳이나 사용 가능</a:t>
            </a:r>
            <a:endParaRPr lang="en-US" altLang="ko-KR" sz="1200" dirty="0"/>
          </a:p>
        </p:txBody>
      </p:sp>
      <p:pic>
        <p:nvPicPr>
          <p:cNvPr id="12" name="그림 11">
            <a:extLst>
              <a:ext uri="{FF2B5EF4-FFF2-40B4-BE49-F238E27FC236}">
                <a16:creationId xmlns:a16="http://schemas.microsoft.com/office/drawing/2014/main" id="{389C7466-E89A-5A8F-A9C6-E5E7956B4188}"/>
              </a:ext>
            </a:extLst>
          </p:cNvPr>
          <p:cNvPicPr>
            <a:picLocks noChangeAspect="1"/>
          </p:cNvPicPr>
          <p:nvPr/>
        </p:nvPicPr>
        <p:blipFill>
          <a:blip r:embed="rId2"/>
          <a:stretch>
            <a:fillRect/>
          </a:stretch>
        </p:blipFill>
        <p:spPr>
          <a:xfrm>
            <a:off x="497538" y="2610471"/>
            <a:ext cx="4000501" cy="1820741"/>
          </a:xfrm>
          <a:prstGeom prst="rect">
            <a:avLst/>
          </a:prstGeom>
        </p:spPr>
      </p:pic>
      <p:pic>
        <p:nvPicPr>
          <p:cNvPr id="13" name="그림 12">
            <a:extLst>
              <a:ext uri="{FF2B5EF4-FFF2-40B4-BE49-F238E27FC236}">
                <a16:creationId xmlns:a16="http://schemas.microsoft.com/office/drawing/2014/main" id="{C10A3654-44B9-3C92-C4BE-520D35CF8F71}"/>
              </a:ext>
            </a:extLst>
          </p:cNvPr>
          <p:cNvPicPr>
            <a:picLocks noChangeAspect="1"/>
          </p:cNvPicPr>
          <p:nvPr/>
        </p:nvPicPr>
        <p:blipFill>
          <a:blip r:embed="rId3"/>
          <a:stretch>
            <a:fillRect/>
          </a:stretch>
        </p:blipFill>
        <p:spPr>
          <a:xfrm>
            <a:off x="4820086" y="2328429"/>
            <a:ext cx="3826376" cy="2102783"/>
          </a:xfrm>
          <a:prstGeom prst="rect">
            <a:avLst/>
          </a:prstGeom>
        </p:spPr>
      </p:pic>
    </p:spTree>
    <p:extLst>
      <p:ext uri="{BB962C8B-B14F-4D97-AF65-F5344CB8AC3E}">
        <p14:creationId xmlns:p14="http://schemas.microsoft.com/office/powerpoint/2010/main" val="14881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A2E5569-5413-4171-8D0F-A04CD8CF3F3A}"/>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7CD30AC-AD0D-4B8A-AEFE-E34EFF8623D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76324C0-CFD8-4494-B7C8-160479C94901}"/>
              </a:ext>
            </a:extLst>
          </p:cNvPr>
          <p:cNvSpPr txBox="1"/>
          <p:nvPr/>
        </p:nvSpPr>
        <p:spPr>
          <a:xfrm>
            <a:off x="107578" y="60743"/>
            <a:ext cx="591670" cy="369332"/>
          </a:xfrm>
          <a:prstGeom prst="rect">
            <a:avLst/>
          </a:prstGeom>
          <a:noFill/>
        </p:spPr>
        <p:txBody>
          <a:bodyPr wrap="square" rtlCol="0">
            <a:spAutoFit/>
          </a:bodyPr>
          <a:lstStyle/>
          <a:p>
            <a:r>
              <a:rPr lang="en-US" altLang="ko-KR" dirty="0">
                <a:solidFill>
                  <a:schemeClr val="bg1"/>
                </a:solidFill>
              </a:rPr>
              <a:t>01.2</a:t>
            </a:r>
            <a:endParaRPr lang="ko-KR" altLang="en-US" dirty="0">
              <a:solidFill>
                <a:schemeClr val="bg1"/>
              </a:solidFill>
            </a:endParaRPr>
          </a:p>
        </p:txBody>
      </p:sp>
      <p:sp>
        <p:nvSpPr>
          <p:cNvPr id="9" name="TextBox 8">
            <a:extLst>
              <a:ext uri="{FF2B5EF4-FFF2-40B4-BE49-F238E27FC236}">
                <a16:creationId xmlns:a16="http://schemas.microsoft.com/office/drawing/2014/main" id="{83A45F92-B082-4872-955B-C43A62ACE520}"/>
              </a:ext>
            </a:extLst>
          </p:cNvPr>
          <p:cNvSpPr txBox="1"/>
          <p:nvPr/>
        </p:nvSpPr>
        <p:spPr>
          <a:xfrm>
            <a:off x="1035423" y="60743"/>
            <a:ext cx="4719917" cy="369332"/>
          </a:xfrm>
          <a:prstGeom prst="rect">
            <a:avLst/>
          </a:prstGeom>
          <a:noFill/>
        </p:spPr>
        <p:txBody>
          <a:bodyPr wrap="square" rtlCol="0">
            <a:spAutoFit/>
          </a:bodyPr>
          <a:lstStyle/>
          <a:p>
            <a:r>
              <a:rPr lang="ko-KR" altLang="en-US" dirty="0">
                <a:solidFill>
                  <a:schemeClr val="bg1"/>
                </a:solidFill>
              </a:rPr>
              <a:t>예제 실행해 보기</a:t>
            </a:r>
          </a:p>
        </p:txBody>
      </p:sp>
      <p:pic>
        <p:nvPicPr>
          <p:cNvPr id="3" name="그림 2">
            <a:extLst>
              <a:ext uri="{FF2B5EF4-FFF2-40B4-BE49-F238E27FC236}">
                <a16:creationId xmlns:a16="http://schemas.microsoft.com/office/drawing/2014/main" id="{42FA5634-A16A-DDF6-9D12-E9902AE5C52E}"/>
              </a:ext>
            </a:extLst>
          </p:cNvPr>
          <p:cNvPicPr>
            <a:picLocks noChangeAspect="1"/>
          </p:cNvPicPr>
          <p:nvPr/>
        </p:nvPicPr>
        <p:blipFill>
          <a:blip r:embed="rId2"/>
          <a:stretch>
            <a:fillRect/>
          </a:stretch>
        </p:blipFill>
        <p:spPr>
          <a:xfrm>
            <a:off x="699248" y="886380"/>
            <a:ext cx="7301753" cy="3887169"/>
          </a:xfrm>
          <a:prstGeom prst="rect">
            <a:avLst/>
          </a:prstGeom>
        </p:spPr>
      </p:pic>
    </p:spTree>
    <p:extLst>
      <p:ext uri="{BB962C8B-B14F-4D97-AF65-F5344CB8AC3E}">
        <p14:creationId xmlns:p14="http://schemas.microsoft.com/office/powerpoint/2010/main" val="375669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B533503-591B-CE08-2CF8-93764F16A9F7}"/>
              </a:ext>
            </a:extLst>
          </p:cNvPr>
          <p:cNvSpPr/>
          <p:nvPr/>
        </p:nvSpPr>
        <p:spPr>
          <a:xfrm>
            <a:off x="0" y="0"/>
            <a:ext cx="9144000" cy="4908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FE882596-B4CC-6555-680D-A712BC42322B}"/>
              </a:ext>
            </a:extLst>
          </p:cNvPr>
          <p:cNvSpPr/>
          <p:nvPr/>
        </p:nvSpPr>
        <p:spPr>
          <a:xfrm>
            <a:off x="-1" y="0"/>
            <a:ext cx="927847" cy="49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2CC6BDF-AAA2-19E3-670F-80797817C1DE}"/>
              </a:ext>
            </a:extLst>
          </p:cNvPr>
          <p:cNvSpPr txBox="1"/>
          <p:nvPr/>
        </p:nvSpPr>
        <p:spPr>
          <a:xfrm>
            <a:off x="107578" y="60743"/>
            <a:ext cx="820268" cy="369332"/>
          </a:xfrm>
          <a:prstGeom prst="rect">
            <a:avLst/>
          </a:prstGeom>
          <a:noFill/>
        </p:spPr>
        <p:txBody>
          <a:bodyPr wrap="square" rtlCol="0">
            <a:spAutoFit/>
          </a:bodyPr>
          <a:lstStyle/>
          <a:p>
            <a:r>
              <a:rPr lang="en-US" altLang="ko-KR" dirty="0">
                <a:solidFill>
                  <a:schemeClr val="bg1"/>
                </a:solidFill>
              </a:rPr>
              <a:t>02.1-1</a:t>
            </a:r>
            <a:endParaRPr lang="ko-KR" altLang="en-US" dirty="0">
              <a:solidFill>
                <a:schemeClr val="bg1"/>
              </a:solidFill>
            </a:endParaRPr>
          </a:p>
        </p:txBody>
      </p:sp>
      <p:sp>
        <p:nvSpPr>
          <p:cNvPr id="5" name="TextBox 4">
            <a:extLst>
              <a:ext uri="{FF2B5EF4-FFF2-40B4-BE49-F238E27FC236}">
                <a16:creationId xmlns:a16="http://schemas.microsoft.com/office/drawing/2014/main" id="{0281D26A-912F-DA87-0C31-047DBADFDD89}"/>
              </a:ext>
            </a:extLst>
          </p:cNvPr>
          <p:cNvSpPr txBox="1"/>
          <p:nvPr/>
        </p:nvSpPr>
        <p:spPr>
          <a:xfrm>
            <a:off x="1035423" y="60743"/>
            <a:ext cx="4719917" cy="369332"/>
          </a:xfrm>
          <a:prstGeom prst="rect">
            <a:avLst/>
          </a:prstGeom>
          <a:noFill/>
        </p:spPr>
        <p:txBody>
          <a:bodyPr wrap="square" rtlCol="0">
            <a:spAutoFit/>
          </a:bodyPr>
          <a:lstStyle/>
          <a:p>
            <a:r>
              <a:rPr lang="ko-KR" altLang="en-US" dirty="0" err="1">
                <a:solidFill>
                  <a:schemeClr val="bg1"/>
                </a:solidFill>
              </a:rPr>
              <a:t>아두이노</a:t>
            </a:r>
            <a:r>
              <a:rPr lang="ko-KR" altLang="en-US" dirty="0">
                <a:solidFill>
                  <a:schemeClr val="bg1"/>
                </a:solidFill>
              </a:rPr>
              <a:t> 포트</a:t>
            </a:r>
          </a:p>
        </p:txBody>
      </p:sp>
      <p:pic>
        <p:nvPicPr>
          <p:cNvPr id="7" name="그림 6">
            <a:extLst>
              <a:ext uri="{FF2B5EF4-FFF2-40B4-BE49-F238E27FC236}">
                <a16:creationId xmlns:a16="http://schemas.microsoft.com/office/drawing/2014/main" id="{C66D93EA-2021-AC8A-0A4E-E0FEA89FD614}"/>
              </a:ext>
            </a:extLst>
          </p:cNvPr>
          <p:cNvPicPr>
            <a:picLocks noChangeAspect="1"/>
          </p:cNvPicPr>
          <p:nvPr/>
        </p:nvPicPr>
        <p:blipFill>
          <a:blip r:embed="rId2"/>
          <a:stretch>
            <a:fillRect/>
          </a:stretch>
        </p:blipFill>
        <p:spPr>
          <a:xfrm>
            <a:off x="632012" y="955132"/>
            <a:ext cx="7731108" cy="3233235"/>
          </a:xfrm>
          <a:prstGeom prst="rect">
            <a:avLst/>
          </a:prstGeom>
        </p:spPr>
      </p:pic>
    </p:spTree>
    <p:extLst>
      <p:ext uri="{BB962C8B-B14F-4D97-AF65-F5344CB8AC3E}">
        <p14:creationId xmlns:p14="http://schemas.microsoft.com/office/powerpoint/2010/main" val="84376057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TotalTime>
  <Words>651</Words>
  <Application>Microsoft Office PowerPoint</Application>
  <PresentationFormat>화면 슬라이드 쇼(16:9)</PresentationFormat>
  <Paragraphs>136</Paragraphs>
  <Slides>21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21</vt:i4>
      </vt:variant>
    </vt:vector>
  </HeadingPairs>
  <TitlesOfParts>
    <vt:vector size="25" baseType="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 호진</dc:creator>
  <cp:lastModifiedBy>이 호진</cp:lastModifiedBy>
  <cp:revision>3</cp:revision>
  <dcterms:created xsi:type="dcterms:W3CDTF">2022-02-09T03:28:42Z</dcterms:created>
  <dcterms:modified xsi:type="dcterms:W3CDTF">2022-06-07T10:41:38Z</dcterms:modified>
</cp:coreProperties>
</file>