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0" r:id="rId3"/>
    <p:sldId id="293" r:id="rId4"/>
    <p:sldId id="294" r:id="rId5"/>
    <p:sldId id="283" r:id="rId6"/>
    <p:sldId id="287" r:id="rId7"/>
    <p:sldId id="280" r:id="rId8"/>
    <p:sldId id="284" r:id="rId9"/>
    <p:sldId id="282" r:id="rId10"/>
    <p:sldId id="286" r:id="rId11"/>
    <p:sldId id="289" r:id="rId12"/>
    <p:sldId id="295" r:id="rId13"/>
    <p:sldId id="296" r:id="rId14"/>
    <p:sldId id="297" r:id="rId15"/>
    <p:sldId id="288" r:id="rId16"/>
    <p:sldId id="290" r:id="rId17"/>
    <p:sldId id="291" r:id="rId18"/>
    <p:sldId id="285" r:id="rId19"/>
    <p:sldId id="292" r:id="rId20"/>
    <p:sldId id="299" r:id="rId21"/>
    <p:sldId id="29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06EC7A2-AC93-46D9-9C80-BA4646DB3CE9}"/>
    <pc:docChg chg="undo custSel addSld delSld modSld sldOrd">
      <pc:chgData name="이 호진" userId="e7b51f9e24c37788" providerId="LiveId" clId="{806EC7A2-AC93-46D9-9C80-BA4646DB3CE9}" dt="2022-05-17T10:55:30.926" v="1548"/>
      <pc:docMkLst>
        <pc:docMk/>
      </pc:docMkLst>
      <pc:sldChg chg="addSp delSp modSp del mod">
        <pc:chgData name="이 호진" userId="e7b51f9e24c37788" providerId="LiveId" clId="{806EC7A2-AC93-46D9-9C80-BA4646DB3CE9}" dt="2022-05-17T08:53:05.415" v="653" actId="2696"/>
        <pc:sldMkLst>
          <pc:docMk/>
          <pc:sldMk cId="2184666338" sldId="256"/>
        </pc:sldMkLst>
        <pc:spChg chg="add mod">
          <ac:chgData name="이 호진" userId="e7b51f9e24c37788" providerId="LiveId" clId="{806EC7A2-AC93-46D9-9C80-BA4646DB3CE9}" dt="2022-05-17T08:44:16.769" v="505" actId="1076"/>
          <ac:spMkLst>
            <pc:docMk/>
            <pc:sldMk cId="2184666338" sldId="256"/>
            <ac:spMk id="2" creationId="{4B4C124E-17E6-6C81-8CAF-DDBA63BEE1B7}"/>
          </ac:spMkLst>
        </pc:spChg>
        <pc:spChg chg="add mod">
          <ac:chgData name="이 호진" userId="e7b51f9e24c37788" providerId="LiveId" clId="{806EC7A2-AC93-46D9-9C80-BA4646DB3CE9}" dt="2022-05-17T08:44:13.417" v="504" actId="1076"/>
          <ac:spMkLst>
            <pc:docMk/>
            <pc:sldMk cId="2184666338" sldId="256"/>
            <ac:spMk id="11" creationId="{A4CFE68B-CE75-1F98-0AAA-1F8DF3378A0D}"/>
          </ac:spMkLst>
        </pc:spChg>
        <pc:spChg chg="add mod">
          <ac:chgData name="이 호진" userId="e7b51f9e24c37788" providerId="LiveId" clId="{806EC7A2-AC93-46D9-9C80-BA4646DB3CE9}" dt="2022-05-17T08:44:02.448" v="501" actId="1076"/>
          <ac:spMkLst>
            <pc:docMk/>
            <pc:sldMk cId="2184666338" sldId="256"/>
            <ac:spMk id="12" creationId="{12DBEAAE-A3CE-33FB-085B-018E74E8218A}"/>
          </ac:spMkLst>
        </pc:spChg>
        <pc:picChg chg="add del mod">
          <ac:chgData name="이 호진" userId="e7b51f9e24c37788" providerId="LiveId" clId="{806EC7A2-AC93-46D9-9C80-BA4646DB3CE9}" dt="2022-05-17T08:43:10.321" v="486" actId="21"/>
          <ac:picMkLst>
            <pc:docMk/>
            <pc:sldMk cId="2184666338" sldId="256"/>
            <ac:picMk id="6" creationId="{2CA36A67-768C-5191-88F8-BDFD687AFB29}"/>
          </ac:picMkLst>
        </pc:picChg>
        <pc:picChg chg="add mod">
          <ac:chgData name="이 호진" userId="e7b51f9e24c37788" providerId="LiveId" clId="{806EC7A2-AC93-46D9-9C80-BA4646DB3CE9}" dt="2022-05-17T08:44:18.277" v="506" actId="1076"/>
          <ac:picMkLst>
            <pc:docMk/>
            <pc:sldMk cId="2184666338" sldId="256"/>
            <ac:picMk id="10" creationId="{4BCCFFD4-947E-E626-784A-CD62EE8CF495}"/>
          </ac:picMkLst>
        </pc:picChg>
      </pc:sldChg>
      <pc:sldChg chg="addSp modSp del mod ord">
        <pc:chgData name="이 호진" userId="e7b51f9e24c37788" providerId="LiveId" clId="{806EC7A2-AC93-46D9-9C80-BA4646DB3CE9}" dt="2022-05-17T08:53:05.415" v="653" actId="2696"/>
        <pc:sldMkLst>
          <pc:docMk/>
          <pc:sldMk cId="783510813" sldId="257"/>
        </pc:sldMkLst>
        <pc:picChg chg="add mod">
          <ac:chgData name="이 호진" userId="e7b51f9e24c37788" providerId="LiveId" clId="{806EC7A2-AC93-46D9-9C80-BA4646DB3CE9}" dt="2022-05-17T08:38:20.420" v="264" actId="1076"/>
          <ac:picMkLst>
            <pc:docMk/>
            <pc:sldMk cId="783510813" sldId="257"/>
            <ac:picMk id="3" creationId="{4A7ADD00-FAB3-CE21-F094-5D13EC75B3A4}"/>
          </ac:picMkLst>
        </pc:picChg>
      </pc:sldChg>
      <pc:sldChg chg="addSp delSp modSp del mod ord">
        <pc:chgData name="이 호진" userId="e7b51f9e24c37788" providerId="LiveId" clId="{806EC7A2-AC93-46D9-9C80-BA4646DB3CE9}" dt="2022-05-17T08:53:05.415" v="653" actId="2696"/>
        <pc:sldMkLst>
          <pc:docMk/>
          <pc:sldMk cId="3835004089" sldId="258"/>
        </pc:sldMkLst>
        <pc:spChg chg="add mod">
          <ac:chgData name="이 호진" userId="e7b51f9e24c37788" providerId="LiveId" clId="{806EC7A2-AC93-46D9-9C80-BA4646DB3CE9}" dt="2022-05-17T08:40:10.999" v="276" actId="14100"/>
          <ac:spMkLst>
            <pc:docMk/>
            <pc:sldMk cId="3835004089" sldId="258"/>
            <ac:spMk id="2" creationId="{4CDD62D5-47FA-D0F0-64C5-B3F5CA15C3E1}"/>
          </ac:spMkLst>
        </pc:spChg>
        <pc:spChg chg="add mod">
          <ac:chgData name="이 호진" userId="e7b51f9e24c37788" providerId="LiveId" clId="{806EC7A2-AC93-46D9-9C80-BA4646DB3CE9}" dt="2022-05-17T08:43:27.799" v="490" actId="21"/>
          <ac:spMkLst>
            <pc:docMk/>
            <pc:sldMk cId="3835004089" sldId="258"/>
            <ac:spMk id="5" creationId="{F2340A69-D25F-3857-A425-BA6FA109E6D7}"/>
          </ac:spMkLst>
        </pc:spChg>
        <pc:picChg chg="del mod">
          <ac:chgData name="이 호진" userId="e7b51f9e24c37788" providerId="LiveId" clId="{806EC7A2-AC93-46D9-9C80-BA4646DB3CE9}" dt="2022-05-17T08:36:10.941" v="256" actId="21"/>
          <ac:picMkLst>
            <pc:docMk/>
            <pc:sldMk cId="3835004089" sldId="258"/>
            <ac:picMk id="3" creationId="{BE4A8835-8844-4069-AF80-EE8CD9182AAB}"/>
          </ac:picMkLst>
        </pc:picChg>
        <pc:picChg chg="add mod">
          <ac:chgData name="이 호진" userId="e7b51f9e24c37788" providerId="LiveId" clId="{806EC7A2-AC93-46D9-9C80-BA4646DB3CE9}" dt="2022-05-17T08:39:11.181" v="269" actId="1076"/>
          <ac:picMkLst>
            <pc:docMk/>
            <pc:sldMk cId="3835004089" sldId="258"/>
            <ac:picMk id="10" creationId="{542E3A3A-58F2-6CF0-AB81-60FEDD57ED26}"/>
          </ac:picMkLst>
        </pc:picChg>
        <pc:picChg chg="add mod">
          <ac:chgData name="이 호진" userId="e7b51f9e24c37788" providerId="LiveId" clId="{806EC7A2-AC93-46D9-9C80-BA4646DB3CE9}" dt="2022-05-17T08:39:50.409" v="274" actId="1076"/>
          <ac:picMkLst>
            <pc:docMk/>
            <pc:sldMk cId="3835004089" sldId="258"/>
            <ac:picMk id="12" creationId="{AB4F3C28-6F34-3EE3-6822-BBA2B05F86EF}"/>
          </ac:picMkLst>
        </pc:picChg>
        <pc:picChg chg="add mod">
          <ac:chgData name="이 호진" userId="e7b51f9e24c37788" providerId="LiveId" clId="{806EC7A2-AC93-46D9-9C80-BA4646DB3CE9}" dt="2022-05-17T08:40:50.486" v="284" actId="1076"/>
          <ac:picMkLst>
            <pc:docMk/>
            <pc:sldMk cId="3835004089" sldId="258"/>
            <ac:picMk id="14" creationId="{948ABB62-788E-F20A-7FE1-30C3B0C6716C}"/>
          </ac:picMkLst>
        </pc:picChg>
      </pc:sldChg>
      <pc:sldChg chg="del ord">
        <pc:chgData name="이 호진" userId="e7b51f9e24c37788" providerId="LiveId" clId="{806EC7A2-AC93-46D9-9C80-BA4646DB3CE9}" dt="2022-05-17T08:56:59.936" v="655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806EC7A2-AC93-46D9-9C80-BA4646DB3CE9}" dt="2022-05-17T10:34:38.345" v="1223"/>
        <pc:sldMkLst>
          <pc:docMk/>
          <pc:sldMk cId="3214108175" sldId="260"/>
        </pc:sldMkLst>
        <pc:spChg chg="add mod">
          <ac:chgData name="이 호진" userId="e7b51f9e24c37788" providerId="LiveId" clId="{806EC7A2-AC93-46D9-9C80-BA4646DB3CE9}" dt="2022-05-17T10:01:06.559" v="679" actId="1076"/>
          <ac:spMkLst>
            <pc:docMk/>
            <pc:sldMk cId="3214108175" sldId="260"/>
            <ac:spMk id="10" creationId="{1B0F51D6-0EAF-AB2D-5D30-A4B3414CD7D0}"/>
          </ac:spMkLst>
        </pc:spChg>
        <pc:spChg chg="add del mod">
          <ac:chgData name="이 호진" userId="e7b51f9e24c37788" providerId="LiveId" clId="{806EC7A2-AC93-46D9-9C80-BA4646DB3CE9}" dt="2022-05-17T10:34:09.984" v="1209" actId="21"/>
          <ac:spMkLst>
            <pc:docMk/>
            <pc:sldMk cId="3214108175" sldId="260"/>
            <ac:spMk id="11" creationId="{70F60BF1-6413-FCA2-F9D3-F07EAD87A768}"/>
          </ac:spMkLst>
        </pc:spChg>
        <pc:spChg chg="add mod">
          <ac:chgData name="이 호진" userId="e7b51f9e24c37788" providerId="LiveId" clId="{806EC7A2-AC93-46D9-9C80-BA4646DB3CE9}" dt="2022-05-17T10:06:40.646" v="705" actId="1076"/>
          <ac:spMkLst>
            <pc:docMk/>
            <pc:sldMk cId="3214108175" sldId="260"/>
            <ac:spMk id="13" creationId="{E7594337-FE58-13DC-99C4-9D5A01AB3078}"/>
          </ac:spMkLst>
        </pc:spChg>
        <pc:spChg chg="add mod">
          <ac:chgData name="이 호진" userId="e7b51f9e24c37788" providerId="LiveId" clId="{806EC7A2-AC93-46D9-9C80-BA4646DB3CE9}" dt="2022-05-17T10:34:38.345" v="1223"/>
          <ac:spMkLst>
            <pc:docMk/>
            <pc:sldMk cId="3214108175" sldId="260"/>
            <ac:spMk id="15" creationId="{929829E8-D418-EDE3-C9EE-4A17141B7E68}"/>
          </ac:spMkLst>
        </pc:spChg>
        <pc:picChg chg="del">
          <ac:chgData name="이 호진" userId="e7b51f9e24c37788" providerId="LiveId" clId="{806EC7A2-AC93-46D9-9C80-BA4646DB3CE9}" dt="2022-05-17T10:00:46.642" v="669" actId="478"/>
          <ac:picMkLst>
            <pc:docMk/>
            <pc:sldMk cId="3214108175" sldId="260"/>
            <ac:picMk id="3" creationId="{CCE7AAD2-9D8A-471F-9C09-19000A2877C9}"/>
          </ac:picMkLst>
        </pc:picChg>
        <pc:picChg chg="del">
          <ac:chgData name="이 호진" userId="e7b51f9e24c37788" providerId="LiveId" clId="{806EC7A2-AC93-46D9-9C80-BA4646DB3CE9}" dt="2022-05-17T10:00:47.953" v="670" actId="478"/>
          <ac:picMkLst>
            <pc:docMk/>
            <pc:sldMk cId="3214108175" sldId="260"/>
            <ac:picMk id="6" creationId="{5F9EC9E4-10E4-427B-9B8E-F94F053CEECF}"/>
          </ac:picMkLst>
        </pc:picChg>
        <pc:picChg chg="add mod">
          <ac:chgData name="이 호진" userId="e7b51f9e24c37788" providerId="LiveId" clId="{806EC7A2-AC93-46D9-9C80-BA4646DB3CE9}" dt="2022-05-17T10:04:15.151" v="693" actId="167"/>
          <ac:picMkLst>
            <pc:docMk/>
            <pc:sldMk cId="3214108175" sldId="260"/>
            <ac:picMk id="12" creationId="{26D393CC-1F8C-CA21-BA65-777B026F5859}"/>
          </ac:picMkLst>
        </pc:picChg>
      </pc:sldChg>
      <pc:sldChg chg="addSp modSp del mod">
        <pc:chgData name="이 호진" userId="e7b51f9e24c37788" providerId="LiveId" clId="{806EC7A2-AC93-46D9-9C80-BA4646DB3CE9}" dt="2022-05-17T08:53:28.852" v="654" actId="2696"/>
        <pc:sldMkLst>
          <pc:docMk/>
          <pc:sldMk cId="4128186279" sldId="261"/>
        </pc:sldMkLst>
        <pc:spChg chg="mod">
          <ac:chgData name="이 호진" userId="e7b51f9e24c37788" providerId="LiveId" clId="{806EC7A2-AC93-46D9-9C80-BA4646DB3CE9}" dt="2022-05-17T08:33:19.776" v="14" actId="20577"/>
          <ac:spMkLst>
            <pc:docMk/>
            <pc:sldMk cId="4128186279" sldId="261"/>
            <ac:spMk id="10" creationId="{3500C503-8B13-44B6-9562-A1E10EE34334}"/>
          </ac:spMkLst>
        </pc:spChg>
        <pc:picChg chg="add mod">
          <ac:chgData name="이 호진" userId="e7b51f9e24c37788" providerId="LiveId" clId="{806EC7A2-AC93-46D9-9C80-BA4646DB3CE9}" dt="2022-05-17T08:34:08.584" v="17" actId="1076"/>
          <ac:picMkLst>
            <pc:docMk/>
            <pc:sldMk cId="4128186279" sldId="261"/>
            <ac:picMk id="3" creationId="{885A037E-4D27-0DBD-45A5-0CF427AA8978}"/>
          </ac:picMkLst>
        </pc:picChg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1752395690" sldId="262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263281874" sldId="263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900141772" sldId="264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1454796744" sldId="265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2124759073" sldId="266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4172090931" sldId="267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1337739955" sldId="268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1574145153" sldId="269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2705712834" sldId="270"/>
        </pc:sldMkLst>
      </pc:sldChg>
      <pc:sldChg chg="addSp delSp modSp del mod ord">
        <pc:chgData name="이 호진" userId="e7b51f9e24c37788" providerId="LiveId" clId="{806EC7A2-AC93-46D9-9C80-BA4646DB3CE9}" dt="2022-05-17T08:53:05.415" v="653" actId="2696"/>
        <pc:sldMkLst>
          <pc:docMk/>
          <pc:sldMk cId="1822066217" sldId="271"/>
        </pc:sldMkLst>
        <pc:picChg chg="add del mod">
          <ac:chgData name="이 호진" userId="e7b51f9e24c37788" providerId="LiveId" clId="{806EC7A2-AC93-46D9-9C80-BA4646DB3CE9}" dt="2022-05-17T08:43:18.543" v="488" actId="21"/>
          <ac:picMkLst>
            <pc:docMk/>
            <pc:sldMk cId="1822066217" sldId="271"/>
            <ac:picMk id="3" creationId="{4432AFA1-7D27-D1EF-EBB8-E831CA7D399F}"/>
          </ac:picMkLst>
        </pc:picChg>
        <pc:picChg chg="add del mod">
          <ac:chgData name="이 호진" userId="e7b51f9e24c37788" providerId="LiveId" clId="{806EC7A2-AC93-46D9-9C80-BA4646DB3CE9}" dt="2022-05-17T08:47:55.034" v="638" actId="21"/>
          <ac:picMkLst>
            <pc:docMk/>
            <pc:sldMk cId="1822066217" sldId="271"/>
            <ac:picMk id="6" creationId="{DA397971-2F18-AA7A-BADF-2E9EEBB390D8}"/>
          </ac:picMkLst>
        </pc:picChg>
        <pc:picChg chg="add mod">
          <ac:chgData name="이 호진" userId="e7b51f9e24c37788" providerId="LiveId" clId="{806EC7A2-AC93-46D9-9C80-BA4646DB3CE9}" dt="2022-05-17T08:48:02.391" v="641"/>
          <ac:picMkLst>
            <pc:docMk/>
            <pc:sldMk cId="1822066217" sldId="271"/>
            <ac:picMk id="10" creationId="{B76B75EB-E762-F947-BBEE-4DBD731C9BAE}"/>
          </ac:picMkLst>
        </pc:picChg>
      </pc:sldChg>
      <pc:sldChg chg="modSp add mod">
        <pc:chgData name="이 호진" userId="e7b51f9e24c37788" providerId="LiveId" clId="{806EC7A2-AC93-46D9-9C80-BA4646DB3CE9}" dt="2022-05-17T08:32:39.890" v="11" actId="6549"/>
        <pc:sldMkLst>
          <pc:docMk/>
          <pc:sldMk cId="622223390" sldId="279"/>
        </pc:sldMkLst>
        <pc:spChg chg="mod">
          <ac:chgData name="이 호진" userId="e7b51f9e24c37788" providerId="LiveId" clId="{806EC7A2-AC93-46D9-9C80-BA4646DB3CE9}" dt="2022-05-17T08:32:39.890" v="11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add mod ord">
        <pc:chgData name="이 호진" userId="e7b51f9e24c37788" providerId="LiveId" clId="{806EC7A2-AC93-46D9-9C80-BA4646DB3CE9}" dt="2022-05-17T10:43:20.150" v="1370" actId="1076"/>
        <pc:sldMkLst>
          <pc:docMk/>
          <pc:sldMk cId="924246279" sldId="280"/>
        </pc:sldMkLst>
        <pc:spChg chg="add del mod">
          <ac:chgData name="이 호진" userId="e7b51f9e24c37788" providerId="LiveId" clId="{806EC7A2-AC93-46D9-9C80-BA4646DB3CE9}" dt="2022-05-17T08:47:48.032" v="635" actId="21"/>
          <ac:spMkLst>
            <pc:docMk/>
            <pc:sldMk cId="924246279" sldId="280"/>
            <ac:spMk id="2" creationId="{1EBA96A4-ADD2-8D31-A6FA-28C62808B875}"/>
          </ac:spMkLst>
        </pc:spChg>
        <pc:spChg chg="add del mod">
          <ac:chgData name="이 호진" userId="e7b51f9e24c37788" providerId="LiveId" clId="{806EC7A2-AC93-46D9-9C80-BA4646DB3CE9}" dt="2022-05-17T10:29:50.215" v="1135" actId="478"/>
          <ac:spMkLst>
            <pc:docMk/>
            <pc:sldMk cId="924246279" sldId="280"/>
            <ac:spMk id="10" creationId="{D13EBBFB-A097-785F-D400-8E0D3A346862}"/>
          </ac:spMkLst>
        </pc:spChg>
        <pc:spChg chg="add del mod">
          <ac:chgData name="이 호진" userId="e7b51f9e24c37788" providerId="LiveId" clId="{806EC7A2-AC93-46D9-9C80-BA4646DB3CE9}" dt="2022-05-17T10:28:12.909" v="1134" actId="21"/>
          <ac:spMkLst>
            <pc:docMk/>
            <pc:sldMk cId="924246279" sldId="280"/>
            <ac:spMk id="11" creationId="{5309455A-D432-2353-7721-649E11C45843}"/>
          </ac:spMkLst>
        </pc:spChg>
        <pc:spChg chg="add mod">
          <ac:chgData name="이 호진" userId="e7b51f9e24c37788" providerId="LiveId" clId="{806EC7A2-AC93-46D9-9C80-BA4646DB3CE9}" dt="2022-05-17T10:40:30.649" v="1329" actId="6549"/>
          <ac:spMkLst>
            <pc:docMk/>
            <pc:sldMk cId="924246279" sldId="280"/>
            <ac:spMk id="12" creationId="{419A149B-0349-363F-4996-DE5EE3C587B0}"/>
          </ac:spMkLst>
        </pc:spChg>
        <pc:spChg chg="add del mod">
          <ac:chgData name="이 호진" userId="e7b51f9e24c37788" providerId="LiveId" clId="{806EC7A2-AC93-46D9-9C80-BA4646DB3CE9}" dt="2022-05-17T10:43:19.091" v="1369" actId="1076"/>
          <ac:spMkLst>
            <pc:docMk/>
            <pc:sldMk cId="924246279" sldId="280"/>
            <ac:spMk id="14" creationId="{ECF4FD48-9515-40F9-FDC6-4E277C9D92F5}"/>
          </ac:spMkLst>
        </pc:spChg>
        <pc:spChg chg="add mod">
          <ac:chgData name="이 호진" userId="e7b51f9e24c37788" providerId="LiveId" clId="{806EC7A2-AC93-46D9-9C80-BA4646DB3CE9}" dt="2022-05-17T10:41:06.441" v="1352" actId="1076"/>
          <ac:spMkLst>
            <pc:docMk/>
            <pc:sldMk cId="924246279" sldId="280"/>
            <ac:spMk id="16" creationId="{C1A53F1D-6814-7B69-D2DE-3B79AE5198F0}"/>
          </ac:spMkLst>
        </pc:spChg>
        <pc:picChg chg="add del mod">
          <ac:chgData name="이 호진" userId="e7b51f9e24c37788" providerId="LiveId" clId="{806EC7A2-AC93-46D9-9C80-BA4646DB3CE9}" dt="2022-05-17T08:48:54.156" v="650" actId="478"/>
          <ac:picMkLst>
            <pc:docMk/>
            <pc:sldMk cId="924246279" sldId="280"/>
            <ac:picMk id="6" creationId="{1412CB42-AE98-A0F4-5923-F404D01954D8}"/>
          </ac:picMkLst>
        </pc:picChg>
        <pc:picChg chg="add mod">
          <ac:chgData name="이 호진" userId="e7b51f9e24c37788" providerId="LiveId" clId="{806EC7A2-AC93-46D9-9C80-BA4646DB3CE9}" dt="2022-05-17T10:43:20.150" v="1370" actId="1076"/>
          <ac:picMkLst>
            <pc:docMk/>
            <pc:sldMk cId="924246279" sldId="280"/>
            <ac:picMk id="13314" creationId="{944D546B-5F71-2FDE-DE25-AC590621C62D}"/>
          </ac:picMkLst>
        </pc:picChg>
      </pc:sldChg>
      <pc:sldChg chg="addSp delSp modSp add del mod ord">
        <pc:chgData name="이 호진" userId="e7b51f9e24c37788" providerId="LiveId" clId="{806EC7A2-AC93-46D9-9C80-BA4646DB3CE9}" dt="2022-05-17T08:53:05.415" v="653" actId="2696"/>
        <pc:sldMkLst>
          <pc:docMk/>
          <pc:sldMk cId="2685144566" sldId="281"/>
        </pc:sldMkLst>
        <pc:spChg chg="add mod">
          <ac:chgData name="이 호진" userId="e7b51f9e24c37788" providerId="LiveId" clId="{806EC7A2-AC93-46D9-9C80-BA4646DB3CE9}" dt="2022-05-17T08:46:14.324" v="539" actId="6549"/>
          <ac:spMkLst>
            <pc:docMk/>
            <pc:sldMk cId="2685144566" sldId="281"/>
            <ac:spMk id="6" creationId="{FE23806F-8DA1-5C8F-AB1A-9F94D13C72DB}"/>
          </ac:spMkLst>
        </pc:spChg>
        <pc:spChg chg="add mod">
          <ac:chgData name="이 호진" userId="e7b51f9e24c37788" providerId="LiveId" clId="{806EC7A2-AC93-46D9-9C80-BA4646DB3CE9}" dt="2022-05-17T08:47:52.110" v="637" actId="1076"/>
          <ac:spMkLst>
            <pc:docMk/>
            <pc:sldMk cId="2685144566" sldId="281"/>
            <ac:spMk id="10" creationId="{D90EF9D8-5887-4BDE-180F-DE18FEBB4663}"/>
          </ac:spMkLst>
        </pc:spChg>
        <pc:picChg chg="add mod">
          <ac:chgData name="이 호진" userId="e7b51f9e24c37788" providerId="LiveId" clId="{806EC7A2-AC93-46D9-9C80-BA4646DB3CE9}" dt="2022-05-17T08:46:41.176" v="543" actId="1076"/>
          <ac:picMkLst>
            <pc:docMk/>
            <pc:sldMk cId="2685144566" sldId="281"/>
            <ac:picMk id="3" creationId="{45FAD053-30D1-6BE2-59C5-0C299AF7BC5A}"/>
          </ac:picMkLst>
        </pc:picChg>
        <pc:picChg chg="add del mod">
          <ac:chgData name="이 호진" userId="e7b51f9e24c37788" providerId="LiveId" clId="{806EC7A2-AC93-46D9-9C80-BA4646DB3CE9}" dt="2022-05-17T08:48:00.281" v="640" actId="478"/>
          <ac:picMkLst>
            <pc:docMk/>
            <pc:sldMk cId="2685144566" sldId="281"/>
            <ac:picMk id="11" creationId="{238CF546-3936-C5CE-3250-2F7C520A04BD}"/>
          </ac:picMkLst>
        </pc:picChg>
        <pc:picChg chg="add mod">
          <ac:chgData name="이 호진" userId="e7b51f9e24c37788" providerId="LiveId" clId="{806EC7A2-AC93-46D9-9C80-BA4646DB3CE9}" dt="2022-05-17T08:48:46.862" v="649" actId="1076"/>
          <ac:picMkLst>
            <pc:docMk/>
            <pc:sldMk cId="2685144566" sldId="281"/>
            <ac:picMk id="12" creationId="{B0EB947B-C7F6-AB61-13D9-1E6BD8E7DA1B}"/>
          </ac:picMkLst>
        </pc:picChg>
      </pc:sldChg>
      <pc:sldChg chg="addSp delSp modSp add mod ord">
        <pc:chgData name="이 호진" userId="e7b51f9e24c37788" providerId="LiveId" clId="{806EC7A2-AC93-46D9-9C80-BA4646DB3CE9}" dt="2022-05-17T10:17:03.718" v="970" actId="21"/>
        <pc:sldMkLst>
          <pc:docMk/>
          <pc:sldMk cId="39553072" sldId="282"/>
        </pc:sldMkLst>
        <pc:spChg chg="add mod">
          <ac:chgData name="이 호진" userId="e7b51f9e24c37788" providerId="LiveId" clId="{806EC7A2-AC93-46D9-9C80-BA4646DB3CE9}" dt="2022-05-17T10:13:45.965" v="818"/>
          <ac:spMkLst>
            <pc:docMk/>
            <pc:sldMk cId="39553072" sldId="282"/>
            <ac:spMk id="10" creationId="{CB81E39A-369C-0187-4D94-5DEBEA0D7C57}"/>
          </ac:spMkLst>
        </pc:spChg>
        <pc:spChg chg="add mod">
          <ac:chgData name="이 호진" userId="e7b51f9e24c37788" providerId="LiveId" clId="{806EC7A2-AC93-46D9-9C80-BA4646DB3CE9}" dt="2022-05-17T10:16:48.459" v="966" actId="1076"/>
          <ac:spMkLst>
            <pc:docMk/>
            <pc:sldMk cId="39553072" sldId="282"/>
            <ac:spMk id="11" creationId="{97D74D84-9AA5-1959-679F-59285DB64C81}"/>
          </ac:spMkLst>
        </pc:spChg>
        <pc:spChg chg="add mod">
          <ac:chgData name="이 호진" userId="e7b51f9e24c37788" providerId="LiveId" clId="{806EC7A2-AC93-46D9-9C80-BA4646DB3CE9}" dt="2022-05-17T10:16:18.370" v="913" actId="6549"/>
          <ac:spMkLst>
            <pc:docMk/>
            <pc:sldMk cId="39553072" sldId="282"/>
            <ac:spMk id="12" creationId="{E06E844A-9A8E-EBBD-4E47-78DA2F9D9A9B}"/>
          </ac:spMkLst>
        </pc:spChg>
        <pc:spChg chg="add del mod">
          <ac:chgData name="이 호진" userId="e7b51f9e24c37788" providerId="LiveId" clId="{806EC7A2-AC93-46D9-9C80-BA4646DB3CE9}" dt="2022-05-17T10:15:50.773" v="890"/>
          <ac:spMkLst>
            <pc:docMk/>
            <pc:sldMk cId="39553072" sldId="282"/>
            <ac:spMk id="14" creationId="{9130B2E9-E7B2-09C5-C661-B02B7A60C60E}"/>
          </ac:spMkLst>
        </pc:spChg>
        <pc:spChg chg="add del mod">
          <ac:chgData name="이 호진" userId="e7b51f9e24c37788" providerId="LiveId" clId="{806EC7A2-AC93-46D9-9C80-BA4646DB3CE9}" dt="2022-05-17T10:17:03.718" v="970" actId="21"/>
          <ac:spMkLst>
            <pc:docMk/>
            <pc:sldMk cId="39553072" sldId="282"/>
            <ac:spMk id="16" creationId="{14C5F018-86F9-4D47-F564-F0086815F89F}"/>
          </ac:spMkLst>
        </pc:spChg>
        <pc:picChg chg="add del mod">
          <ac:chgData name="이 호진" userId="e7b51f9e24c37788" providerId="LiveId" clId="{806EC7A2-AC93-46D9-9C80-BA4646DB3CE9}" dt="2022-05-17T10:04:01.671" v="689" actId="21"/>
          <ac:picMkLst>
            <pc:docMk/>
            <pc:sldMk cId="39553072" sldId="282"/>
            <ac:picMk id="1026" creationId="{4FBD149A-3FF3-B720-DA0B-A62E3AD4E8F1}"/>
          </ac:picMkLst>
        </pc:picChg>
        <pc:picChg chg="add del mod">
          <ac:chgData name="이 호진" userId="e7b51f9e24c37788" providerId="LiveId" clId="{806EC7A2-AC93-46D9-9C80-BA4646DB3CE9}" dt="2022-05-17T10:10:56.456" v="797" actId="478"/>
          <ac:picMkLst>
            <pc:docMk/>
            <pc:sldMk cId="39553072" sldId="282"/>
            <ac:picMk id="1028" creationId="{07D7599A-A0D8-55BB-9D4E-7FF69DC6C5E5}"/>
          </ac:picMkLst>
        </pc:picChg>
      </pc:sldChg>
      <pc:sldChg chg="addSp modSp add mod ord">
        <pc:chgData name="이 호진" userId="e7b51f9e24c37788" providerId="LiveId" clId="{806EC7A2-AC93-46D9-9C80-BA4646DB3CE9}" dt="2022-05-17T10:40:12.488" v="1316"/>
        <pc:sldMkLst>
          <pc:docMk/>
          <pc:sldMk cId="1869781159" sldId="283"/>
        </pc:sldMkLst>
        <pc:spChg chg="add mod">
          <ac:chgData name="이 호진" userId="e7b51f9e24c37788" providerId="LiveId" clId="{806EC7A2-AC93-46D9-9C80-BA4646DB3CE9}" dt="2022-05-17T10:10:12.519" v="784" actId="1076"/>
          <ac:spMkLst>
            <pc:docMk/>
            <pc:sldMk cId="1869781159" sldId="283"/>
            <ac:spMk id="10" creationId="{D1EF3C0A-EA4C-15AA-CFA4-3201F7B5B69F}"/>
          </ac:spMkLst>
        </pc:spChg>
        <pc:spChg chg="add mod">
          <ac:chgData name="이 호진" userId="e7b51f9e24c37788" providerId="LiveId" clId="{806EC7A2-AC93-46D9-9C80-BA4646DB3CE9}" dt="2022-05-17T10:09:05.996" v="744" actId="1076"/>
          <ac:spMkLst>
            <pc:docMk/>
            <pc:sldMk cId="1869781159" sldId="283"/>
            <ac:spMk id="11" creationId="{729A7727-48EE-4298-C139-A9042611BAEB}"/>
          </ac:spMkLst>
        </pc:spChg>
        <pc:spChg chg="add mod">
          <ac:chgData name="이 호진" userId="e7b51f9e24c37788" providerId="LiveId" clId="{806EC7A2-AC93-46D9-9C80-BA4646DB3CE9}" dt="2022-05-17T10:09:33.595" v="751" actId="14100"/>
          <ac:spMkLst>
            <pc:docMk/>
            <pc:sldMk cId="1869781159" sldId="283"/>
            <ac:spMk id="13" creationId="{0330295C-6F52-41DA-79CE-2A12152A18ED}"/>
          </ac:spMkLst>
        </pc:spChg>
        <pc:picChg chg="add mod">
          <ac:chgData name="이 호진" userId="e7b51f9e24c37788" providerId="LiveId" clId="{806EC7A2-AC93-46D9-9C80-BA4646DB3CE9}" dt="2022-05-17T10:08:04.245" v="719" actId="1076"/>
          <ac:picMkLst>
            <pc:docMk/>
            <pc:sldMk cId="1869781159" sldId="283"/>
            <ac:picMk id="3074" creationId="{5D0D7A60-350B-217F-1A07-646171E72FB0}"/>
          </ac:picMkLst>
        </pc:picChg>
        <pc:picChg chg="add mod">
          <ac:chgData name="이 호진" userId="e7b51f9e24c37788" providerId="LiveId" clId="{806EC7A2-AC93-46D9-9C80-BA4646DB3CE9}" dt="2022-05-17T10:08:04.245" v="719" actId="1076"/>
          <ac:picMkLst>
            <pc:docMk/>
            <pc:sldMk cId="1869781159" sldId="283"/>
            <ac:picMk id="3076" creationId="{38DD21BD-362F-EABC-0AF4-CBA25E88DA84}"/>
          </ac:picMkLst>
        </pc:picChg>
      </pc:sldChg>
      <pc:sldChg chg="addSp modSp add mod ord">
        <pc:chgData name="이 호진" userId="e7b51f9e24c37788" providerId="LiveId" clId="{806EC7A2-AC93-46D9-9C80-BA4646DB3CE9}" dt="2022-05-17T10:12:34.654" v="817" actId="1076"/>
        <pc:sldMkLst>
          <pc:docMk/>
          <pc:sldMk cId="4187464583" sldId="284"/>
        </pc:sldMkLst>
        <pc:spChg chg="add mod">
          <ac:chgData name="이 호진" userId="e7b51f9e24c37788" providerId="LiveId" clId="{806EC7A2-AC93-46D9-9C80-BA4646DB3CE9}" dt="2022-05-17T10:12:34.654" v="817" actId="1076"/>
          <ac:spMkLst>
            <pc:docMk/>
            <pc:sldMk cId="4187464583" sldId="284"/>
            <ac:spMk id="10" creationId="{8A131D87-5D7A-7829-4731-58C5EBAD0A9C}"/>
          </ac:spMkLst>
        </pc:spChg>
        <pc:spChg chg="add mod">
          <ac:chgData name="이 호진" userId="e7b51f9e24c37788" providerId="LiveId" clId="{806EC7A2-AC93-46D9-9C80-BA4646DB3CE9}" dt="2022-05-17T10:11:14.454" v="807" actId="255"/>
          <ac:spMkLst>
            <pc:docMk/>
            <pc:sldMk cId="4187464583" sldId="284"/>
            <ac:spMk id="11" creationId="{9E248455-3F66-C22C-E6AD-64F0E0BEE553}"/>
          </ac:spMkLst>
        </pc:spChg>
      </pc:sldChg>
      <pc:sldChg chg="addSp delSp modSp add mod">
        <pc:chgData name="이 호진" userId="e7b51f9e24c37788" providerId="LiveId" clId="{806EC7A2-AC93-46D9-9C80-BA4646DB3CE9}" dt="2022-05-17T10:49:42.958" v="1449" actId="1076"/>
        <pc:sldMkLst>
          <pc:docMk/>
          <pc:sldMk cId="220796373" sldId="285"/>
        </pc:sldMkLst>
        <pc:spChg chg="add del mod">
          <ac:chgData name="이 호진" userId="e7b51f9e24c37788" providerId="LiveId" clId="{806EC7A2-AC93-46D9-9C80-BA4646DB3CE9}" dt="2022-05-17T10:25:43.312" v="1108" actId="21"/>
          <ac:spMkLst>
            <pc:docMk/>
            <pc:sldMk cId="220796373" sldId="285"/>
            <ac:spMk id="10" creationId="{34E1E4FC-CA97-7487-0D5C-E1EB8DBD0404}"/>
          </ac:spMkLst>
        </pc:spChg>
        <pc:spChg chg="add mod">
          <ac:chgData name="이 호진" userId="e7b51f9e24c37788" providerId="LiveId" clId="{806EC7A2-AC93-46D9-9C80-BA4646DB3CE9}" dt="2022-05-17T10:49:42.958" v="1449" actId="1076"/>
          <ac:spMkLst>
            <pc:docMk/>
            <pc:sldMk cId="220796373" sldId="285"/>
            <ac:spMk id="11" creationId="{0CFD36E0-341F-5B60-4AFB-B5C74631E531}"/>
          </ac:spMkLst>
        </pc:spChg>
        <pc:spChg chg="add mod">
          <ac:chgData name="이 호진" userId="e7b51f9e24c37788" providerId="LiveId" clId="{806EC7A2-AC93-46D9-9C80-BA4646DB3CE9}" dt="2022-05-17T10:49:26.323" v="1444" actId="255"/>
          <ac:spMkLst>
            <pc:docMk/>
            <pc:sldMk cId="220796373" sldId="285"/>
            <ac:spMk id="12" creationId="{F71E7BD5-28C6-32D7-7DD0-69ABD4775ABB}"/>
          </ac:spMkLst>
        </pc:spChg>
        <pc:spChg chg="add mod">
          <ac:chgData name="이 호진" userId="e7b51f9e24c37788" providerId="LiveId" clId="{806EC7A2-AC93-46D9-9C80-BA4646DB3CE9}" dt="2022-05-17T10:49:33.234" v="1446" actId="14100"/>
          <ac:spMkLst>
            <pc:docMk/>
            <pc:sldMk cId="220796373" sldId="285"/>
            <ac:spMk id="14" creationId="{722C94C0-D117-B163-9A04-45B7C7FFE778}"/>
          </ac:spMkLst>
        </pc:spChg>
        <pc:picChg chg="del">
          <ac:chgData name="이 호진" userId="e7b51f9e24c37788" providerId="LiveId" clId="{806EC7A2-AC93-46D9-9C80-BA4646DB3CE9}" dt="2022-05-17T10:25:30.855" v="1104" actId="21"/>
          <ac:picMkLst>
            <pc:docMk/>
            <pc:sldMk cId="220796373" sldId="285"/>
            <ac:picMk id="1028" creationId="{07D7599A-A0D8-55BB-9D4E-7FF69DC6C5E5}"/>
          </ac:picMkLst>
        </pc:picChg>
        <pc:picChg chg="add mod">
          <ac:chgData name="이 호진" userId="e7b51f9e24c37788" providerId="LiveId" clId="{806EC7A2-AC93-46D9-9C80-BA4646DB3CE9}" dt="2022-05-17T10:49:35.240" v="1447" actId="1076"/>
          <ac:picMkLst>
            <pc:docMk/>
            <pc:sldMk cId="220796373" sldId="285"/>
            <ac:picMk id="12290" creationId="{E4CF8EA6-C8BD-088F-17C4-2FA35FD7527B}"/>
          </ac:picMkLst>
        </pc:picChg>
      </pc:sldChg>
      <pc:sldChg chg="addSp modSp add mod">
        <pc:chgData name="이 호진" userId="e7b51f9e24c37788" providerId="LiveId" clId="{806EC7A2-AC93-46D9-9C80-BA4646DB3CE9}" dt="2022-05-17T10:21:00.687" v="1006" actId="1076"/>
        <pc:sldMkLst>
          <pc:docMk/>
          <pc:sldMk cId="521204148" sldId="286"/>
        </pc:sldMkLst>
        <pc:spChg chg="add mod">
          <ac:chgData name="이 호진" userId="e7b51f9e24c37788" providerId="LiveId" clId="{806EC7A2-AC93-46D9-9C80-BA4646DB3CE9}" dt="2022-05-17T10:20:57.765" v="1005" actId="14100"/>
          <ac:spMkLst>
            <pc:docMk/>
            <pc:sldMk cId="521204148" sldId="286"/>
            <ac:spMk id="6" creationId="{A0AF590F-27C3-8B2B-0FE9-90CD068F641B}"/>
          </ac:spMkLst>
        </pc:spChg>
        <pc:spChg chg="add mod">
          <ac:chgData name="이 호진" userId="e7b51f9e24c37788" providerId="LiveId" clId="{806EC7A2-AC93-46D9-9C80-BA4646DB3CE9}" dt="2022-05-17T10:18:26.303" v="994" actId="14100"/>
          <ac:spMkLst>
            <pc:docMk/>
            <pc:sldMk cId="521204148" sldId="286"/>
            <ac:spMk id="10" creationId="{787FAEC7-A670-C864-768B-ACC68A352B39}"/>
          </ac:spMkLst>
        </pc:spChg>
        <pc:spChg chg="add mod">
          <ac:chgData name="이 호진" userId="e7b51f9e24c37788" providerId="LiveId" clId="{806EC7A2-AC93-46D9-9C80-BA4646DB3CE9}" dt="2022-05-17T10:18:07.030" v="984" actId="1076"/>
          <ac:spMkLst>
            <pc:docMk/>
            <pc:sldMk cId="521204148" sldId="286"/>
            <ac:spMk id="11" creationId="{B3A91C95-6E65-0EEF-A504-02F82D265897}"/>
          </ac:spMkLst>
        </pc:spChg>
        <pc:spChg chg="add mod">
          <ac:chgData name="이 호진" userId="e7b51f9e24c37788" providerId="LiveId" clId="{806EC7A2-AC93-46D9-9C80-BA4646DB3CE9}" dt="2022-05-17T10:21:00.687" v="1006" actId="1076"/>
          <ac:spMkLst>
            <pc:docMk/>
            <pc:sldMk cId="521204148" sldId="286"/>
            <ac:spMk id="12" creationId="{31597390-3EB3-09AD-7BC9-7C0042DDFF39}"/>
          </ac:spMkLst>
        </pc:spChg>
        <pc:picChg chg="add mod">
          <ac:chgData name="이 호진" userId="e7b51f9e24c37788" providerId="LiveId" clId="{806EC7A2-AC93-46D9-9C80-BA4646DB3CE9}" dt="2022-05-17T10:20:54.296" v="1004" actId="14100"/>
          <ac:picMkLst>
            <pc:docMk/>
            <pc:sldMk cId="521204148" sldId="286"/>
            <ac:picMk id="14" creationId="{6A5CE65B-D0A5-FF54-8811-83AD8603F844}"/>
          </ac:picMkLst>
        </pc:picChg>
      </pc:sldChg>
      <pc:sldChg chg="addSp delSp modSp add mod ord">
        <pc:chgData name="이 호진" userId="e7b51f9e24c37788" providerId="LiveId" clId="{806EC7A2-AC93-46D9-9C80-BA4646DB3CE9}" dt="2022-05-17T10:39:48.410" v="1314" actId="1076"/>
        <pc:sldMkLst>
          <pc:docMk/>
          <pc:sldMk cId="4097663705" sldId="287"/>
        </pc:sldMkLst>
        <pc:spChg chg="add mod">
          <ac:chgData name="이 호진" userId="e7b51f9e24c37788" providerId="LiveId" clId="{806EC7A2-AC93-46D9-9C80-BA4646DB3CE9}" dt="2022-05-17T10:38:14.949" v="1285" actId="6549"/>
          <ac:spMkLst>
            <pc:docMk/>
            <pc:sldMk cId="4097663705" sldId="287"/>
            <ac:spMk id="3" creationId="{5FD5ECDB-0F89-3FE2-5924-1D5B8CF2457C}"/>
          </ac:spMkLst>
        </pc:spChg>
        <pc:spChg chg="add del mod">
          <ac:chgData name="이 호진" userId="e7b51f9e24c37788" providerId="LiveId" clId="{806EC7A2-AC93-46D9-9C80-BA4646DB3CE9}" dt="2022-05-17T10:39:02.758" v="1303" actId="478"/>
          <ac:spMkLst>
            <pc:docMk/>
            <pc:sldMk cId="4097663705" sldId="287"/>
            <ac:spMk id="10" creationId="{94B63B5A-8DA0-1978-2543-D450A93C779D}"/>
          </ac:spMkLst>
        </pc:spChg>
        <pc:spChg chg="add mod">
          <ac:chgData name="이 호진" userId="e7b51f9e24c37788" providerId="LiveId" clId="{806EC7A2-AC93-46D9-9C80-BA4646DB3CE9}" dt="2022-05-17T10:39:48.410" v="1314" actId="1076"/>
          <ac:spMkLst>
            <pc:docMk/>
            <pc:sldMk cId="4097663705" sldId="287"/>
            <ac:spMk id="11" creationId="{EB6466E3-1E3F-BCBE-A462-E952AB6C5499}"/>
          </ac:spMkLst>
        </pc:spChg>
        <pc:spChg chg="add del mod">
          <ac:chgData name="이 호진" userId="e7b51f9e24c37788" providerId="LiveId" clId="{806EC7A2-AC93-46D9-9C80-BA4646DB3CE9}" dt="2022-05-17T10:27:09.764" v="1117" actId="21"/>
          <ac:spMkLst>
            <pc:docMk/>
            <pc:sldMk cId="4097663705" sldId="287"/>
            <ac:spMk id="13" creationId="{E522F5BB-8593-4244-86D0-60DC4E4BA4D9}"/>
          </ac:spMkLst>
        </pc:spChg>
        <pc:spChg chg="add mod">
          <ac:chgData name="이 호진" userId="e7b51f9e24c37788" providerId="LiveId" clId="{806EC7A2-AC93-46D9-9C80-BA4646DB3CE9}" dt="2022-05-17T10:38:33.801" v="1292" actId="14100"/>
          <ac:spMkLst>
            <pc:docMk/>
            <pc:sldMk cId="4097663705" sldId="287"/>
            <ac:spMk id="14" creationId="{1914AE38-4146-E902-FD4C-D8ED4BF2A033}"/>
          </ac:spMkLst>
        </pc:spChg>
        <pc:picChg chg="add del mod">
          <ac:chgData name="이 호진" userId="e7b51f9e24c37788" providerId="LiveId" clId="{806EC7A2-AC93-46D9-9C80-BA4646DB3CE9}" dt="2022-05-17T10:27:09.764" v="1117" actId="21"/>
          <ac:picMkLst>
            <pc:docMk/>
            <pc:sldMk cId="4097663705" sldId="287"/>
            <ac:picMk id="12" creationId="{CB9BB202-E8A9-51F5-4BB5-20525C733FFD}"/>
          </ac:picMkLst>
        </pc:picChg>
        <pc:picChg chg="add mod">
          <ac:chgData name="이 호진" userId="e7b51f9e24c37788" providerId="LiveId" clId="{806EC7A2-AC93-46D9-9C80-BA4646DB3CE9}" dt="2022-05-17T10:38:50.900" v="1296" actId="1076"/>
          <ac:picMkLst>
            <pc:docMk/>
            <pc:sldMk cId="4097663705" sldId="287"/>
            <ac:picMk id="16" creationId="{44E0A046-5C8D-2874-7701-6119566ED26C}"/>
          </ac:picMkLst>
        </pc:picChg>
        <pc:picChg chg="add mod">
          <ac:chgData name="이 호진" userId="e7b51f9e24c37788" providerId="LiveId" clId="{806EC7A2-AC93-46D9-9C80-BA4646DB3CE9}" dt="2022-05-17T10:39:36.733" v="1309" actId="1076"/>
          <ac:picMkLst>
            <pc:docMk/>
            <pc:sldMk cId="4097663705" sldId="287"/>
            <ac:picMk id="18" creationId="{5E98A4DC-3050-4A6E-D209-F456C0E6F1DF}"/>
          </ac:picMkLst>
        </pc:picChg>
      </pc:sldChg>
      <pc:sldChg chg="addSp modSp add mod">
        <pc:chgData name="이 호진" userId="e7b51f9e24c37788" providerId="LiveId" clId="{806EC7A2-AC93-46D9-9C80-BA4646DB3CE9}" dt="2022-05-17T10:31:35.477" v="1188" actId="14100"/>
        <pc:sldMkLst>
          <pc:docMk/>
          <pc:sldMk cId="4249368533" sldId="288"/>
        </pc:sldMkLst>
        <pc:spChg chg="add mod">
          <ac:chgData name="이 호진" userId="e7b51f9e24c37788" providerId="LiveId" clId="{806EC7A2-AC93-46D9-9C80-BA4646DB3CE9}" dt="2022-05-17T10:30:18.121" v="1176" actId="14100"/>
          <ac:spMkLst>
            <pc:docMk/>
            <pc:sldMk cId="4249368533" sldId="288"/>
            <ac:spMk id="6" creationId="{88E0F612-3E91-D9A7-079F-946AE7B76A55}"/>
          </ac:spMkLst>
        </pc:spChg>
        <pc:spChg chg="add mod">
          <ac:chgData name="이 호진" userId="e7b51f9e24c37788" providerId="LiveId" clId="{806EC7A2-AC93-46D9-9C80-BA4646DB3CE9}" dt="2022-05-17T10:31:35.477" v="1188" actId="14100"/>
          <ac:spMkLst>
            <pc:docMk/>
            <pc:sldMk cId="4249368533" sldId="288"/>
            <ac:spMk id="10" creationId="{1A3B4EBC-1CE3-8F0B-752B-185F77F037A1}"/>
          </ac:spMkLst>
        </pc:spChg>
        <pc:picChg chg="add mod">
          <ac:chgData name="이 호진" userId="e7b51f9e24c37788" providerId="LiveId" clId="{806EC7A2-AC93-46D9-9C80-BA4646DB3CE9}" dt="2022-05-17T10:30:39.471" v="1180" actId="1076"/>
          <ac:picMkLst>
            <pc:docMk/>
            <pc:sldMk cId="4249368533" sldId="288"/>
            <ac:picMk id="3" creationId="{2E3A84C4-5E67-BE0C-65E8-9C10793E32C4}"/>
          </ac:picMkLst>
        </pc:picChg>
      </pc:sldChg>
      <pc:sldChg chg="addSp modSp add mod ord">
        <pc:chgData name="이 호진" userId="e7b51f9e24c37788" providerId="LiveId" clId="{806EC7A2-AC93-46D9-9C80-BA4646DB3CE9}" dt="2022-05-17T10:52:16.621" v="1508" actId="14100"/>
        <pc:sldMkLst>
          <pc:docMk/>
          <pc:sldMk cId="2110171318" sldId="289"/>
        </pc:sldMkLst>
        <pc:spChg chg="add mod">
          <ac:chgData name="이 호진" userId="e7b51f9e24c37788" providerId="LiveId" clId="{806EC7A2-AC93-46D9-9C80-BA4646DB3CE9}" dt="2022-05-17T10:50:14.761" v="1483" actId="14100"/>
          <ac:spMkLst>
            <pc:docMk/>
            <pc:sldMk cId="2110171318" sldId="289"/>
            <ac:spMk id="6" creationId="{E5115AAF-3243-7B86-6F58-595FCB0D2815}"/>
          </ac:spMkLst>
        </pc:spChg>
        <pc:spChg chg="add mod">
          <ac:chgData name="이 호진" userId="e7b51f9e24c37788" providerId="LiveId" clId="{806EC7A2-AC93-46D9-9C80-BA4646DB3CE9}" dt="2022-05-17T10:52:16.621" v="1508" actId="14100"/>
          <ac:spMkLst>
            <pc:docMk/>
            <pc:sldMk cId="2110171318" sldId="289"/>
            <ac:spMk id="10" creationId="{1D6D6B33-D3AE-155B-A7B6-ACECA312894E}"/>
          </ac:spMkLst>
        </pc:spChg>
        <pc:picChg chg="add mod">
          <ac:chgData name="이 호진" userId="e7b51f9e24c37788" providerId="LiveId" clId="{806EC7A2-AC93-46D9-9C80-BA4646DB3CE9}" dt="2022-05-17T10:51:38.035" v="1494" actId="1076"/>
          <ac:picMkLst>
            <pc:docMk/>
            <pc:sldMk cId="2110171318" sldId="289"/>
            <ac:picMk id="8194" creationId="{EB5D5D9A-0E42-F889-1721-A9C9C3AE71BA}"/>
          </ac:picMkLst>
        </pc:picChg>
      </pc:sldChg>
      <pc:sldChg chg="addSp modSp add mod ord">
        <pc:chgData name="이 호진" userId="e7b51f9e24c37788" providerId="LiveId" clId="{806EC7A2-AC93-46D9-9C80-BA4646DB3CE9}" dt="2022-05-17T10:48:18.323" v="1427" actId="1076"/>
        <pc:sldMkLst>
          <pc:docMk/>
          <pc:sldMk cId="3969395574" sldId="290"/>
        </pc:sldMkLst>
        <pc:spChg chg="add mod">
          <ac:chgData name="이 호진" userId="e7b51f9e24c37788" providerId="LiveId" clId="{806EC7A2-AC93-46D9-9C80-BA4646DB3CE9}" dt="2022-05-17T10:47:29.981" v="1416" actId="14100"/>
          <ac:spMkLst>
            <pc:docMk/>
            <pc:sldMk cId="3969395574" sldId="290"/>
            <ac:spMk id="10" creationId="{41908603-AAAD-CDCD-84C0-32CA977694B9}"/>
          </ac:spMkLst>
        </pc:spChg>
        <pc:spChg chg="add mod">
          <ac:chgData name="이 호진" userId="e7b51f9e24c37788" providerId="LiveId" clId="{806EC7A2-AC93-46D9-9C80-BA4646DB3CE9}" dt="2022-05-17T10:46:58.166" v="1401" actId="14100"/>
          <ac:spMkLst>
            <pc:docMk/>
            <pc:sldMk cId="3969395574" sldId="290"/>
            <ac:spMk id="11" creationId="{1F339728-B24C-0D2D-05AB-0BEA8B096A5B}"/>
          </ac:spMkLst>
        </pc:spChg>
        <pc:spChg chg="add mod">
          <ac:chgData name="이 호진" userId="e7b51f9e24c37788" providerId="LiveId" clId="{806EC7A2-AC93-46D9-9C80-BA4646DB3CE9}" dt="2022-05-17T10:47:15.632" v="1407" actId="14100"/>
          <ac:spMkLst>
            <pc:docMk/>
            <pc:sldMk cId="3969395574" sldId="290"/>
            <ac:spMk id="12" creationId="{ACF7B4E5-C3D6-A328-A81B-02358290C0D7}"/>
          </ac:spMkLst>
        </pc:spChg>
        <pc:picChg chg="add mod">
          <ac:chgData name="이 호진" userId="e7b51f9e24c37788" providerId="LiveId" clId="{806EC7A2-AC93-46D9-9C80-BA4646DB3CE9}" dt="2022-05-17T10:48:18.323" v="1427" actId="1076"/>
          <ac:picMkLst>
            <pc:docMk/>
            <pc:sldMk cId="3969395574" sldId="290"/>
            <ac:picMk id="7170" creationId="{8BC485E3-BBBE-8542-CF18-20CCB4B01331}"/>
          </ac:picMkLst>
        </pc:picChg>
      </pc:sldChg>
      <pc:sldChg chg="addSp modSp add mod ord">
        <pc:chgData name="이 호진" userId="e7b51f9e24c37788" providerId="LiveId" clId="{806EC7A2-AC93-46D9-9C80-BA4646DB3CE9}" dt="2022-05-17T10:46:04.570" v="1392" actId="1076"/>
        <pc:sldMkLst>
          <pc:docMk/>
          <pc:sldMk cId="2417086380" sldId="291"/>
        </pc:sldMkLst>
        <pc:spChg chg="add mod">
          <ac:chgData name="이 호진" userId="e7b51f9e24c37788" providerId="LiveId" clId="{806EC7A2-AC93-46D9-9C80-BA4646DB3CE9}" dt="2022-05-17T10:46:04.570" v="1392" actId="1076"/>
          <ac:spMkLst>
            <pc:docMk/>
            <pc:sldMk cId="2417086380" sldId="291"/>
            <ac:spMk id="10" creationId="{97B04368-DD04-A17A-AB5A-ACE327FCADD0}"/>
          </ac:spMkLst>
        </pc:spChg>
        <pc:spChg chg="add mod">
          <ac:chgData name="이 호진" userId="e7b51f9e24c37788" providerId="LiveId" clId="{806EC7A2-AC93-46D9-9C80-BA4646DB3CE9}" dt="2022-05-17T10:45:19.144" v="1378" actId="14100"/>
          <ac:spMkLst>
            <pc:docMk/>
            <pc:sldMk cId="2417086380" sldId="291"/>
            <ac:spMk id="11" creationId="{2D0979E2-A88F-49C6-F47A-1B8E264A8271}"/>
          </ac:spMkLst>
        </pc:spChg>
        <pc:spChg chg="add mod">
          <ac:chgData name="이 호진" userId="e7b51f9e24c37788" providerId="LiveId" clId="{806EC7A2-AC93-46D9-9C80-BA4646DB3CE9}" dt="2022-05-17T10:45:46.179" v="1387" actId="14100"/>
          <ac:spMkLst>
            <pc:docMk/>
            <pc:sldMk cId="2417086380" sldId="291"/>
            <ac:spMk id="12" creationId="{029A6AC7-990D-933D-7CA0-2E3093CDD3FD}"/>
          </ac:spMkLst>
        </pc:spChg>
        <pc:picChg chg="add mod">
          <ac:chgData name="이 호진" userId="e7b51f9e24c37788" providerId="LiveId" clId="{806EC7A2-AC93-46D9-9C80-BA4646DB3CE9}" dt="2022-05-17T10:45:58.709" v="1390" actId="1076"/>
          <ac:picMkLst>
            <pc:docMk/>
            <pc:sldMk cId="2417086380" sldId="291"/>
            <ac:picMk id="6146" creationId="{C5D244CF-2033-FB5A-5863-8C717CE12E44}"/>
          </ac:picMkLst>
        </pc:picChg>
      </pc:sldChg>
      <pc:sldChg chg="add">
        <pc:chgData name="이 호진" userId="e7b51f9e24c37788" providerId="LiveId" clId="{806EC7A2-AC93-46D9-9C80-BA4646DB3CE9}" dt="2022-05-17T10:34:02.953" v="1204"/>
        <pc:sldMkLst>
          <pc:docMk/>
          <pc:sldMk cId="1328294392" sldId="292"/>
        </pc:sldMkLst>
      </pc:sldChg>
      <pc:sldChg chg="addSp modSp add mod ord">
        <pc:chgData name="이 호진" userId="e7b51f9e24c37788" providerId="LiveId" clId="{806EC7A2-AC93-46D9-9C80-BA4646DB3CE9}" dt="2022-05-17T10:36:59.691" v="1264" actId="1076"/>
        <pc:sldMkLst>
          <pc:docMk/>
          <pc:sldMk cId="3190629015" sldId="293"/>
        </pc:sldMkLst>
        <pc:spChg chg="add mod">
          <ac:chgData name="이 호진" userId="e7b51f9e24c37788" providerId="LiveId" clId="{806EC7A2-AC93-46D9-9C80-BA4646DB3CE9}" dt="2022-05-17T10:36:59.691" v="1264" actId="1076"/>
          <ac:spMkLst>
            <pc:docMk/>
            <pc:sldMk cId="3190629015" sldId="293"/>
            <ac:spMk id="6" creationId="{8C70442D-B73F-085B-4D41-C3567C3DCC94}"/>
          </ac:spMkLst>
        </pc:spChg>
        <pc:spChg chg="add mod">
          <ac:chgData name="이 호진" userId="e7b51f9e24c37788" providerId="LiveId" clId="{806EC7A2-AC93-46D9-9C80-BA4646DB3CE9}" dt="2022-05-17T10:35:19.117" v="1236" actId="14100"/>
          <ac:spMkLst>
            <pc:docMk/>
            <pc:sldMk cId="3190629015" sldId="293"/>
            <ac:spMk id="10" creationId="{2DF118C5-A831-4756-1252-58A4121B5F55}"/>
          </ac:spMkLst>
        </pc:spChg>
        <pc:picChg chg="add mod">
          <ac:chgData name="이 호진" userId="e7b51f9e24c37788" providerId="LiveId" clId="{806EC7A2-AC93-46D9-9C80-BA4646DB3CE9}" dt="2022-05-17T10:35:34.507" v="1239" actId="1076"/>
          <ac:picMkLst>
            <pc:docMk/>
            <pc:sldMk cId="3190629015" sldId="293"/>
            <ac:picMk id="3" creationId="{4CF1993B-CC4D-70C1-C84F-EA7E7D6F3D56}"/>
          </ac:picMkLst>
        </pc:picChg>
      </pc:sldChg>
      <pc:sldChg chg="addSp modSp add mod ord">
        <pc:chgData name="이 호진" userId="e7b51f9e24c37788" providerId="LiveId" clId="{806EC7A2-AC93-46D9-9C80-BA4646DB3CE9}" dt="2022-05-17T10:37:28.989" v="1275" actId="1076"/>
        <pc:sldMkLst>
          <pc:docMk/>
          <pc:sldMk cId="1622087104" sldId="294"/>
        </pc:sldMkLst>
        <pc:spChg chg="add mod">
          <ac:chgData name="이 호진" userId="e7b51f9e24c37788" providerId="LiveId" clId="{806EC7A2-AC93-46D9-9C80-BA4646DB3CE9}" dt="2022-05-17T10:37:28.989" v="1275" actId="1076"/>
          <ac:spMkLst>
            <pc:docMk/>
            <pc:sldMk cId="1622087104" sldId="294"/>
            <ac:spMk id="10" creationId="{5EEBBC81-C907-F2AB-AC67-BE621539F389}"/>
          </ac:spMkLst>
        </pc:spChg>
        <pc:spChg chg="add mod">
          <ac:chgData name="이 호진" userId="e7b51f9e24c37788" providerId="LiveId" clId="{806EC7A2-AC93-46D9-9C80-BA4646DB3CE9}" dt="2022-05-17T10:36:23.243" v="1251" actId="14100"/>
          <ac:spMkLst>
            <pc:docMk/>
            <pc:sldMk cId="1622087104" sldId="294"/>
            <ac:spMk id="11" creationId="{2669D81D-239C-1E0F-2E32-772804B4E471}"/>
          </ac:spMkLst>
        </pc:spChg>
        <pc:spChg chg="add mod">
          <ac:chgData name="이 호진" userId="e7b51f9e24c37788" providerId="LiveId" clId="{806EC7A2-AC93-46D9-9C80-BA4646DB3CE9}" dt="2022-05-17T10:36:48.162" v="1260" actId="1076"/>
          <ac:spMkLst>
            <pc:docMk/>
            <pc:sldMk cId="1622087104" sldId="294"/>
            <ac:spMk id="12" creationId="{DCA362F0-BF60-7DB3-E618-638E6887C400}"/>
          </ac:spMkLst>
        </pc:spChg>
        <pc:picChg chg="add mod">
          <ac:chgData name="이 호진" userId="e7b51f9e24c37788" providerId="LiveId" clId="{806EC7A2-AC93-46D9-9C80-BA4646DB3CE9}" dt="2022-05-17T10:37:23.015" v="1272" actId="1076"/>
          <ac:picMkLst>
            <pc:docMk/>
            <pc:sldMk cId="1622087104" sldId="294"/>
            <ac:picMk id="4098" creationId="{89E39C5F-18EA-6321-1F0C-EAD243DBAD57}"/>
          </ac:picMkLst>
        </pc:picChg>
      </pc:sldChg>
      <pc:sldChg chg="addSp modSp add mod ord">
        <pc:chgData name="이 호진" userId="e7b51f9e24c37788" providerId="LiveId" clId="{806EC7A2-AC93-46D9-9C80-BA4646DB3CE9}" dt="2022-05-17T10:52:59.396" v="1518" actId="14100"/>
        <pc:sldMkLst>
          <pc:docMk/>
          <pc:sldMk cId="1873972435" sldId="295"/>
        </pc:sldMkLst>
        <pc:spChg chg="add mod">
          <ac:chgData name="이 호진" userId="e7b51f9e24c37788" providerId="LiveId" clId="{806EC7A2-AC93-46D9-9C80-BA4646DB3CE9}" dt="2022-05-17T10:52:22.832" v="1509"/>
          <ac:spMkLst>
            <pc:docMk/>
            <pc:sldMk cId="1873972435" sldId="295"/>
            <ac:spMk id="6" creationId="{31C5DC79-F6A3-D1F5-2738-2E188FDBEEFB}"/>
          </ac:spMkLst>
        </pc:spChg>
        <pc:spChg chg="add mod">
          <ac:chgData name="이 호진" userId="e7b51f9e24c37788" providerId="LiveId" clId="{806EC7A2-AC93-46D9-9C80-BA4646DB3CE9}" dt="2022-05-17T10:52:59.396" v="1518" actId="14100"/>
          <ac:spMkLst>
            <pc:docMk/>
            <pc:sldMk cId="1873972435" sldId="295"/>
            <ac:spMk id="10" creationId="{5A52A522-41F4-098C-CC6B-5032CC41BB6F}"/>
          </ac:spMkLst>
        </pc:spChg>
        <pc:picChg chg="add mod">
          <ac:chgData name="이 호진" userId="e7b51f9e24c37788" providerId="LiveId" clId="{806EC7A2-AC93-46D9-9C80-BA4646DB3CE9}" dt="2022-05-17T10:52:32.745" v="1511" actId="1076"/>
          <ac:picMkLst>
            <pc:docMk/>
            <pc:sldMk cId="1873972435" sldId="295"/>
            <ac:picMk id="14338" creationId="{4039FDBA-9E14-7547-9E44-E94E41FAF924}"/>
          </ac:picMkLst>
        </pc:picChg>
      </pc:sldChg>
      <pc:sldChg chg="addSp modSp add mod">
        <pc:chgData name="이 호진" userId="e7b51f9e24c37788" providerId="LiveId" clId="{806EC7A2-AC93-46D9-9C80-BA4646DB3CE9}" dt="2022-05-17T10:53:47.140" v="1535" actId="255"/>
        <pc:sldMkLst>
          <pc:docMk/>
          <pc:sldMk cId="1441405262" sldId="296"/>
        </pc:sldMkLst>
        <pc:spChg chg="add mod">
          <ac:chgData name="이 호진" userId="e7b51f9e24c37788" providerId="LiveId" clId="{806EC7A2-AC93-46D9-9C80-BA4646DB3CE9}" dt="2022-05-17T10:53:21.015" v="1529" actId="6549"/>
          <ac:spMkLst>
            <pc:docMk/>
            <pc:sldMk cId="1441405262" sldId="296"/>
            <ac:spMk id="10" creationId="{B76FD1E9-932C-D763-CFA4-654D76F953B0}"/>
          </ac:spMkLst>
        </pc:spChg>
        <pc:spChg chg="add mod">
          <ac:chgData name="이 호진" userId="e7b51f9e24c37788" providerId="LiveId" clId="{806EC7A2-AC93-46D9-9C80-BA4646DB3CE9}" dt="2022-05-17T10:53:47.140" v="1535" actId="255"/>
          <ac:spMkLst>
            <pc:docMk/>
            <pc:sldMk cId="1441405262" sldId="296"/>
            <ac:spMk id="11" creationId="{5982F6B4-4EB6-3AF8-7FFC-E03BF6FD4550}"/>
          </ac:spMkLst>
        </pc:spChg>
        <pc:picChg chg="add mod">
          <ac:chgData name="이 호진" userId="e7b51f9e24c37788" providerId="LiveId" clId="{806EC7A2-AC93-46D9-9C80-BA4646DB3CE9}" dt="2022-05-17T10:53:26.001" v="1531" actId="1076"/>
          <ac:picMkLst>
            <pc:docMk/>
            <pc:sldMk cId="1441405262" sldId="296"/>
            <ac:picMk id="15362" creationId="{5BE93C4F-496E-8713-E392-21C9C4A58683}"/>
          </ac:picMkLst>
        </pc:picChg>
      </pc:sldChg>
      <pc:sldChg chg="addSp modSp add mod">
        <pc:chgData name="이 호진" userId="e7b51f9e24c37788" providerId="LiveId" clId="{806EC7A2-AC93-46D9-9C80-BA4646DB3CE9}" dt="2022-05-17T10:54:23.949" v="1544" actId="14100"/>
        <pc:sldMkLst>
          <pc:docMk/>
          <pc:sldMk cId="1707383298" sldId="297"/>
        </pc:sldMkLst>
        <pc:spChg chg="add mod">
          <ac:chgData name="이 호진" userId="e7b51f9e24c37788" providerId="LiveId" clId="{806EC7A2-AC93-46D9-9C80-BA4646DB3CE9}" dt="2022-05-17T10:53:58.529" v="1537"/>
          <ac:spMkLst>
            <pc:docMk/>
            <pc:sldMk cId="1707383298" sldId="297"/>
            <ac:spMk id="6" creationId="{0EB1F5E0-A72F-1C0F-238B-B721D5272A96}"/>
          </ac:spMkLst>
        </pc:spChg>
        <pc:spChg chg="add mod">
          <ac:chgData name="이 호진" userId="e7b51f9e24c37788" providerId="LiveId" clId="{806EC7A2-AC93-46D9-9C80-BA4646DB3CE9}" dt="2022-05-17T10:54:23.949" v="1544" actId="14100"/>
          <ac:spMkLst>
            <pc:docMk/>
            <pc:sldMk cId="1707383298" sldId="297"/>
            <ac:spMk id="10" creationId="{42394559-5A74-BE61-6E2F-BCAA914DD6DE}"/>
          </ac:spMkLst>
        </pc:spChg>
        <pc:picChg chg="add mod">
          <ac:chgData name="이 호진" userId="e7b51f9e24c37788" providerId="LiveId" clId="{806EC7A2-AC93-46D9-9C80-BA4646DB3CE9}" dt="2022-05-17T10:54:03.747" v="1539" actId="1076"/>
          <ac:picMkLst>
            <pc:docMk/>
            <pc:sldMk cId="1707383298" sldId="297"/>
            <ac:picMk id="16386" creationId="{D54D44FC-983D-4797-1B8B-90021B3AEC48}"/>
          </ac:picMkLst>
        </pc:picChg>
      </pc:sldChg>
      <pc:sldChg chg="add ord">
        <pc:chgData name="이 호진" userId="e7b51f9e24c37788" providerId="LiveId" clId="{806EC7A2-AC93-46D9-9C80-BA4646DB3CE9}" dt="2022-05-17T10:55:30.926" v="1548"/>
        <pc:sldMkLst>
          <pc:docMk/>
          <pc:sldMk cId="4184075021" sldId="298"/>
        </pc:sldMkLst>
      </pc:sldChg>
      <pc:sldChg chg="add ord">
        <pc:chgData name="이 호진" userId="e7b51f9e24c37788" providerId="LiveId" clId="{806EC7A2-AC93-46D9-9C80-BA4646DB3CE9}" dt="2022-05-17T10:55:29.713" v="1546"/>
        <pc:sldMkLst>
          <pc:docMk/>
          <pc:sldMk cId="3530171102" sldId="299"/>
        </pc:sldMkLst>
      </pc:sldChg>
    </pc:docChg>
  </pc:docChgLst>
  <pc:docChgLst>
    <pc:chgData name="이 호진" userId="e7b51f9e24c37788" providerId="LiveId" clId="{A21B9361-AB70-4B38-89D4-89B38219EA53}"/>
    <pc:docChg chg="modSld">
      <pc:chgData name="이 호진" userId="e7b51f9e24c37788" providerId="LiveId" clId="{A21B9361-AB70-4B38-89D4-89B38219EA53}" dt="2022-06-17T00:45:05.747" v="1" actId="207"/>
      <pc:docMkLst>
        <pc:docMk/>
      </pc:docMkLst>
      <pc:sldChg chg="modSp mod">
        <pc:chgData name="이 호진" userId="e7b51f9e24c37788" providerId="LiveId" clId="{A21B9361-AB70-4B38-89D4-89B38219EA53}" dt="2022-06-17T00:45:05.747" v="1" actId="207"/>
        <pc:sldMkLst>
          <pc:docMk/>
          <pc:sldMk cId="3214108175" sldId="260"/>
        </pc:sldMkLst>
        <pc:spChg chg="mod">
          <ac:chgData name="이 호진" userId="e7b51f9e24c37788" providerId="LiveId" clId="{A21B9361-AB70-4B38-89D4-89B38219EA53}" dt="2022-06-17T00:44:48.783" v="0" actId="207"/>
          <ac:spMkLst>
            <pc:docMk/>
            <pc:sldMk cId="3214108175" sldId="260"/>
            <ac:spMk id="10" creationId="{1B0F51D6-0EAF-AB2D-5D30-A4B3414CD7D0}"/>
          </ac:spMkLst>
        </pc:spChg>
        <pc:spChg chg="mod">
          <ac:chgData name="이 호진" userId="e7b51f9e24c37788" providerId="LiveId" clId="{A21B9361-AB70-4B38-89D4-89B38219EA53}" dt="2022-06-17T00:45:05.747" v="1" actId="207"/>
          <ac:spMkLst>
            <pc:docMk/>
            <pc:sldMk cId="3214108175" sldId="260"/>
            <ac:spMk id="15" creationId="{929829E8-D418-EDE3-C9EE-4A17141B7E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스텝모터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F590F-27C3-8B2B-0FE9-90CD068F641B}"/>
              </a:ext>
            </a:extLst>
          </p:cNvPr>
          <p:cNvSpPr txBox="1"/>
          <p:nvPr/>
        </p:nvSpPr>
        <p:spPr>
          <a:xfrm>
            <a:off x="3966881" y="1856036"/>
            <a:ext cx="47131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모터의 다른 특징은 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홀딩 토크</a:t>
            </a:r>
            <a:r>
              <a:rPr lang="en-US" altLang="ko-KR" sz="1400" b="1" i="0" dirty="0">
                <a:solidFill>
                  <a:srgbClr val="1A5490"/>
                </a:solidFill>
                <a:effectLst/>
                <a:latin typeface="AppleSDGothicNeo"/>
              </a:rPr>
              <a:t>(Holding Torque, </a:t>
            </a:r>
            <a:r>
              <a:rPr lang="ko-KR" altLang="en-US" sz="1400" b="1" i="0" dirty="0" err="1">
                <a:solidFill>
                  <a:srgbClr val="1A5490"/>
                </a:solidFill>
                <a:effectLst/>
                <a:latin typeface="AppleSDGothicNeo"/>
              </a:rPr>
              <a:t>자기유지력</a:t>
            </a:r>
            <a:r>
              <a:rPr lang="en-US" altLang="ko-KR" sz="1400" b="1" i="0" dirty="0">
                <a:solidFill>
                  <a:srgbClr val="1A5490"/>
                </a:solidFill>
                <a:effectLst/>
                <a:latin typeface="AppleSDGothicNeo"/>
              </a:rPr>
              <a:t>) 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을 무기한 유지할 수 있다는 점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입니다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회전자가 잔류 토크를 무시하고 고정자 필드를 일렬로 세웁니다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FAEC7-A670-C864-768B-ACC68A352B39}"/>
              </a:ext>
            </a:extLst>
          </p:cNvPr>
          <p:cNvSpPr txBox="1"/>
          <p:nvPr/>
        </p:nvSpPr>
        <p:spPr>
          <a:xfrm>
            <a:off x="3395380" y="1096483"/>
            <a:ext cx="5284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effectLst/>
                <a:latin typeface="AppleSDGothicNeo"/>
              </a:rPr>
              <a:t>자기 </a:t>
            </a:r>
            <a:r>
              <a:rPr lang="ko-KR" altLang="en-US" sz="1400" i="0" dirty="0" err="1">
                <a:effectLst/>
                <a:latin typeface="AppleSDGothicNeo"/>
              </a:rPr>
              <a:t>유지력이란</a:t>
            </a:r>
            <a:r>
              <a:rPr lang="ko-KR" altLang="en-US" sz="1400" i="0" dirty="0">
                <a:effectLst/>
                <a:latin typeface="AppleSDGothicNeo"/>
              </a:rPr>
              <a:t> 고정자에 동력을 공급해 </a:t>
            </a:r>
            <a:r>
              <a:rPr lang="ko-KR" altLang="en-US" sz="1400" i="0" dirty="0" err="1">
                <a:effectLst/>
                <a:latin typeface="AppleSDGothicNeo"/>
              </a:rPr>
              <a:t>회전자</a:t>
            </a:r>
            <a:r>
              <a:rPr lang="ko-KR" altLang="en-US" sz="1400" i="0" dirty="0">
                <a:effectLst/>
                <a:latin typeface="AppleSDGothicNeo"/>
              </a:rPr>
              <a:t> 작동을 실현하기 위해 필요한 토크의 양을 의미합니다</a:t>
            </a:r>
            <a:r>
              <a:rPr lang="en-US" altLang="ko-KR" sz="1400" i="0" dirty="0">
                <a:effectLst/>
                <a:latin typeface="AppleSDGothicNeo"/>
              </a:rPr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91C95-6E65-0EEF-A504-02F82D265897}"/>
              </a:ext>
            </a:extLst>
          </p:cNvPr>
          <p:cNvSpPr txBox="1"/>
          <p:nvPr/>
        </p:nvSpPr>
        <p:spPr>
          <a:xfrm>
            <a:off x="463922" y="973372"/>
            <a:ext cx="2823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자기 </a:t>
            </a:r>
            <a:r>
              <a:rPr lang="ko-KR" altLang="en-US" sz="3600" i="0" dirty="0" err="1">
                <a:solidFill>
                  <a:srgbClr val="555555"/>
                </a:solidFill>
                <a:effectLst/>
                <a:latin typeface="AppleSDGothicNeo"/>
              </a:rPr>
              <a:t>유지력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97390-3EB3-09AD-7BC9-7C0042DDFF39}"/>
              </a:ext>
            </a:extLst>
          </p:cNvPr>
          <p:cNvSpPr txBox="1"/>
          <p:nvPr/>
        </p:nvSpPr>
        <p:spPr>
          <a:xfrm>
            <a:off x="3966881" y="284668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권선에 아무런 전력도 공급되지 않는 경우 영구자석과 고정자 사이에 작은 자력이 생겨납니다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이 자력을 잔류 토크 혹은 멈춤 토크라 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멈춤 토크는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모터를 수동으로 구동할 때 발견할 수 있으며 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일반적으로 홀딩 토크의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십분의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일에 불과합니다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5CE65B-D0A5-FF54-8811-83AD8603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661358"/>
            <a:ext cx="3025590" cy="29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0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5AAF-3243-7B86-6F58-595FCB0D2815}"/>
              </a:ext>
            </a:extLst>
          </p:cNvPr>
          <p:cNvSpPr txBox="1"/>
          <p:nvPr/>
        </p:nvSpPr>
        <p:spPr>
          <a:xfrm>
            <a:off x="463922" y="973372"/>
            <a:ext cx="396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 err="1">
                <a:solidFill>
                  <a:srgbClr val="555555"/>
                </a:solidFill>
                <a:effectLst/>
                <a:latin typeface="AppleSDGothicNeo"/>
              </a:rPr>
              <a:t>스탭모터의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 구조</a:t>
            </a:r>
            <a:endParaRPr lang="ko-KR" altLang="en-US" sz="3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B5D5D9A-0E42-F889-1721-A9C9C3AE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5" y="2102257"/>
            <a:ext cx="3680886" cy="257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6D6B33-D3AE-155B-A7B6-ACECA312894E}"/>
              </a:ext>
            </a:extLst>
          </p:cNvPr>
          <p:cNvSpPr txBox="1"/>
          <p:nvPr/>
        </p:nvSpPr>
        <p:spPr>
          <a:xfrm>
            <a:off x="4424082" y="2038848"/>
            <a:ext cx="4464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Rotor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는 그림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8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과 같이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2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개의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Rotor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사이에 영구자석이 삽입된 구조다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</a:p>
          <a:p>
            <a:endParaRPr lang="en-US" altLang="ko-KR" sz="1200" dirty="0">
              <a:solidFill>
                <a:srgbClr val="666666"/>
              </a:solidFill>
              <a:latin typeface="+mn-ea"/>
            </a:endParaRPr>
          </a:p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각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Rotor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50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개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(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또는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100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개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의 소치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(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小齒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를 갖고 있으며 이들은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1pitch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만큼 어긋나게 조립되어 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따라서 앞면에서 보면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100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개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(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또는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200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개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의 소치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(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小齒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를 갖고 있는 것처럼 사용하게 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중간의 영구자석에 의하여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Rotor1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은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N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극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, Rotor2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S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극으로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n-ea"/>
              </a:rPr>
              <a:t>자화되어있다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01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DC79-F6A3-D1F5-2738-2E188FDBEEFB}"/>
              </a:ext>
            </a:extLst>
          </p:cNvPr>
          <p:cNvSpPr txBox="1"/>
          <p:nvPr/>
        </p:nvSpPr>
        <p:spPr>
          <a:xfrm>
            <a:off x="463922" y="973372"/>
            <a:ext cx="396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 err="1">
                <a:solidFill>
                  <a:srgbClr val="555555"/>
                </a:solidFill>
                <a:effectLst/>
                <a:latin typeface="AppleSDGothicNeo"/>
              </a:rPr>
              <a:t>스탭모터의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 구조</a:t>
            </a:r>
            <a:endParaRPr lang="ko-KR" altLang="en-US" sz="36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039FDBA-9E14-7547-9E44-E94E41FA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" y="1945901"/>
            <a:ext cx="4286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52A522-41F4-098C-CC6B-5032CC41BB6F}"/>
              </a:ext>
            </a:extLst>
          </p:cNvPr>
          <p:cNvSpPr txBox="1"/>
          <p:nvPr/>
        </p:nvSpPr>
        <p:spPr>
          <a:xfrm>
            <a:off x="4834217" y="1945901"/>
            <a:ext cx="41215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Stator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의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A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상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, B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상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, C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상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, D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상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, E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상 등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5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개의 전자석으로 구성되어 있으며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, Stator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Rotor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의 이형상과 같은 모양으로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n-ea"/>
              </a:rPr>
              <a:t>치절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 가공이 되어 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가공된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n-ea"/>
              </a:rPr>
              <a:t>치절은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7.2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도의 간격을 갖는다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각각의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Stator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에는 코일이 감겨 있으며 각 코일에는 드라이버로부터 공급되는 전류가 순차적으로 인가되며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,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이로 인해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Stator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는 순차적으로 극성을 뛰게 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.(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그림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9)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97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BE93C4F-496E-8713-E392-21C9C4A5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925985"/>
            <a:ext cx="2700618" cy="27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FD1E9-932C-D763-CFA4-654D76F953B0}"/>
              </a:ext>
            </a:extLst>
          </p:cNvPr>
          <p:cNvSpPr txBox="1"/>
          <p:nvPr/>
        </p:nvSpPr>
        <p:spPr>
          <a:xfrm>
            <a:off x="463922" y="973372"/>
            <a:ext cx="396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 err="1">
                <a:solidFill>
                  <a:srgbClr val="555555"/>
                </a:solidFill>
                <a:effectLst/>
                <a:latin typeface="AppleSDGothicNeo"/>
              </a:rPr>
              <a:t>스탭모터의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 원리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2F6B4-4EB6-3AF8-7FFC-E03BF6FD4550}"/>
              </a:ext>
            </a:extLst>
          </p:cNvPr>
          <p:cNvSpPr txBox="1"/>
          <p:nvPr/>
        </p:nvSpPr>
        <p:spPr>
          <a:xfrm>
            <a:off x="3693462" y="19259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A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상에 전류가 공급되면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Stator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S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극으로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n-ea"/>
              </a:rPr>
              <a:t>자화되어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N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극의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Rotor1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과 흡인력을 가지게 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이 때문에 정지 시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Stepping Motor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Holding Torque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를 가지게 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.(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n-ea"/>
              </a:rPr>
              <a:t>그림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n-ea"/>
              </a:rPr>
              <a:t>10)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140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1F5E0-A72F-1C0F-238B-B721D5272A96}"/>
              </a:ext>
            </a:extLst>
          </p:cNvPr>
          <p:cNvSpPr txBox="1"/>
          <p:nvPr/>
        </p:nvSpPr>
        <p:spPr>
          <a:xfrm>
            <a:off x="463922" y="973372"/>
            <a:ext cx="396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 err="1">
                <a:solidFill>
                  <a:srgbClr val="555555"/>
                </a:solidFill>
                <a:effectLst/>
                <a:latin typeface="AppleSDGothicNeo"/>
              </a:rPr>
              <a:t>스탭모터의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 원리</a:t>
            </a:r>
            <a:endParaRPr lang="ko-KR" altLang="en-US" sz="36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54D44FC-983D-4797-1B8B-90021B3A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7" y="1902758"/>
            <a:ext cx="2969236" cy="28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94559-5A74-BE61-6E2F-BCAA914DD6DE}"/>
              </a:ext>
            </a:extLst>
          </p:cNvPr>
          <p:cNvSpPr txBox="1"/>
          <p:nvPr/>
        </p:nvSpPr>
        <p:spPr>
          <a:xfrm>
            <a:off x="3610536" y="1902758"/>
            <a:ext cx="53317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B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상의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Stator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와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Rotor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는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0.72°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만큼의 각도차이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(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어긋남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)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가 있으며 다음 동작을 준비한다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.</a:t>
            </a:r>
            <a:br>
              <a:rPr lang="ko-KR" altLang="en-US" sz="1400" dirty="0">
                <a:latin typeface="+mn-ea"/>
              </a:rPr>
            </a:b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A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상의 전류를 차단하고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B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상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Stator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에 전류를 인가하면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N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극으로 </a:t>
            </a:r>
            <a:r>
              <a:rPr lang="ko-KR" altLang="en-US" sz="1400" b="0" i="0" dirty="0" err="1">
                <a:solidFill>
                  <a:srgbClr val="666666"/>
                </a:solidFill>
                <a:effectLst/>
                <a:latin typeface="+mn-ea"/>
              </a:rPr>
              <a:t>자화된다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이때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S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극의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Rotor2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의 소치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(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小齒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)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와 흡인력을 갖게 되어 기존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0.72°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의 차이만큼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Rotor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가 동작하게 된다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. C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상 및 이후의 상 동작 시에도 마찬가지 원리로 동작하여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0.72°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씩 동작한다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.(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n-ea"/>
              </a:rPr>
              <a:t>그림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n-ea"/>
              </a:rPr>
              <a:t>11)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38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0F612-3E91-D9A7-079F-946AE7B76A55}"/>
              </a:ext>
            </a:extLst>
          </p:cNvPr>
          <p:cNvSpPr txBox="1"/>
          <p:nvPr/>
        </p:nvSpPr>
        <p:spPr>
          <a:xfrm>
            <a:off x="477371" y="1052079"/>
            <a:ext cx="451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스탭핑</a:t>
            </a:r>
            <a:r>
              <a:rPr lang="ko-KR" altLang="en-US" sz="3600" dirty="0"/>
              <a:t> 모터의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3A84C4-5E67-BE0C-65E8-9C10793E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2111753"/>
            <a:ext cx="5195558" cy="2447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B4EBC-1CE3-8F0B-752B-185F77F037A1}"/>
              </a:ext>
            </a:extLst>
          </p:cNvPr>
          <p:cNvSpPr txBox="1"/>
          <p:nvPr/>
        </p:nvSpPr>
        <p:spPr>
          <a:xfrm>
            <a:off x="4787153" y="1166418"/>
            <a:ext cx="4054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 err="1">
                <a:solidFill>
                  <a:srgbClr val="555555"/>
                </a:solidFill>
                <a:effectLst/>
                <a:latin typeface="AppleSDGothicNeo"/>
              </a:rPr>
              <a:t>스테핑모터의</a:t>
            </a:r>
            <a:r>
              <a:rPr lang="ko-KR" altLang="en-US" sz="1400" i="0" dirty="0">
                <a:solidFill>
                  <a:srgbClr val="555555"/>
                </a:solidFill>
                <a:effectLst/>
                <a:latin typeface="AppleSDGothicNeo"/>
              </a:rPr>
              <a:t> 종류로는 </a:t>
            </a:r>
            <a:r>
              <a:rPr lang="ko-KR" altLang="en-US" sz="1400" i="0" dirty="0">
                <a:solidFill>
                  <a:srgbClr val="1A5490"/>
                </a:solidFill>
                <a:effectLst/>
                <a:latin typeface="AppleSDGothicNeo"/>
              </a:rPr>
              <a:t>정밀한 위치 결정 제어에는 하이브리드 형</a:t>
            </a:r>
            <a:r>
              <a:rPr lang="en-US" altLang="ko-KR" sz="1400" i="0" dirty="0">
                <a:solidFill>
                  <a:srgbClr val="1A5490"/>
                </a:solidFill>
                <a:effectLst/>
                <a:latin typeface="AppleSDGothicNeo"/>
              </a:rPr>
              <a:t>, </a:t>
            </a:r>
            <a:r>
              <a:rPr lang="ko-KR" altLang="en-US" sz="1400" i="0" dirty="0">
                <a:solidFill>
                  <a:srgbClr val="1A5490"/>
                </a:solidFill>
                <a:effectLst/>
                <a:latin typeface="AppleSDGothicNeo"/>
              </a:rPr>
              <a:t>저가격으로 간단한 제어계에는 </a:t>
            </a:r>
            <a:r>
              <a:rPr lang="en-US" altLang="ko-KR" sz="1400" i="0" dirty="0">
                <a:solidFill>
                  <a:srgbClr val="1A5490"/>
                </a:solidFill>
                <a:effectLst/>
                <a:latin typeface="AppleSDGothicNeo"/>
              </a:rPr>
              <a:t>PM</a:t>
            </a:r>
            <a:r>
              <a:rPr lang="ko-KR" altLang="en-US" sz="1400" i="0" dirty="0">
                <a:solidFill>
                  <a:srgbClr val="1A5490"/>
                </a:solidFill>
                <a:effectLst/>
                <a:latin typeface="AppleSDGothicNeo"/>
              </a:rPr>
              <a:t>형</a:t>
            </a:r>
            <a:r>
              <a:rPr lang="ko-KR" altLang="en-US" sz="1400" i="0" dirty="0">
                <a:solidFill>
                  <a:srgbClr val="555555"/>
                </a:solidFill>
                <a:effectLst/>
                <a:latin typeface="AppleSDGothicNeo"/>
              </a:rPr>
              <a:t>이 각각 사용되고 있습니다</a:t>
            </a:r>
            <a:r>
              <a:rPr lang="en-US" altLang="ko-KR" sz="140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936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08603-AAAD-CDCD-84C0-32CA977694B9}"/>
              </a:ext>
            </a:extLst>
          </p:cNvPr>
          <p:cNvSpPr txBox="1"/>
          <p:nvPr/>
        </p:nvSpPr>
        <p:spPr>
          <a:xfrm>
            <a:off x="3462618" y="2266193"/>
            <a:ext cx="536537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특히 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AppleSDGothicNeo"/>
              </a:rPr>
              <a:t>판금 가공에 의하여 돌기를 세운 것을 </a:t>
            </a:r>
            <a:r>
              <a:rPr lang="ko-KR" altLang="en-US" sz="1200" b="1" i="0" dirty="0" err="1">
                <a:solidFill>
                  <a:srgbClr val="555555"/>
                </a:solidFill>
                <a:effectLst/>
                <a:latin typeface="AppleSDGothicNeo"/>
              </a:rPr>
              <a:t>클로폴형</a:t>
            </a:r>
            <a:r>
              <a:rPr lang="en-US" altLang="ko-KR" sz="1200" b="1" i="0" dirty="0">
                <a:solidFill>
                  <a:srgbClr val="555555"/>
                </a:solidFill>
                <a:effectLst/>
                <a:latin typeface="AppleSDGothicNeo"/>
              </a:rPr>
              <a:t>(Claw pole) 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AppleSDGothicNeo"/>
              </a:rPr>
              <a:t>구조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라 부르고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도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스테이터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구조에는 이 밖에 적층 코어 타입도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200" b="1" i="0" dirty="0">
                <a:solidFill>
                  <a:srgbClr val="1A5490"/>
                </a:solidFill>
                <a:effectLst/>
                <a:latin typeface="AppleSDGothicNeo"/>
              </a:rPr>
              <a:t>영구자석 </a:t>
            </a:r>
            <a:r>
              <a:rPr lang="ko-KR" altLang="en-US" sz="1200" b="1" i="0" dirty="0" err="1">
                <a:solidFill>
                  <a:srgbClr val="1A5490"/>
                </a:solidFill>
                <a:effectLst/>
                <a:latin typeface="AppleSDGothicNeo"/>
              </a:rPr>
              <a:t>로터와</a:t>
            </a:r>
            <a:r>
              <a:rPr lang="ko-KR" altLang="en-US" sz="1200" b="1" i="0" dirty="0">
                <a:solidFill>
                  <a:srgbClr val="1A5490"/>
                </a:solidFill>
                <a:effectLst/>
                <a:latin typeface="AppleSDGothicNeo"/>
              </a:rPr>
              <a:t> 전자기장이 서로 반응하는 방식으로 작동되며 주로 </a:t>
            </a:r>
            <a:r>
              <a:rPr lang="en-US" altLang="ko-KR" sz="1200" b="1" i="0" dirty="0">
                <a:solidFill>
                  <a:srgbClr val="1A5490"/>
                </a:solidFill>
                <a:effectLst/>
                <a:latin typeface="AppleSDGothicNeo"/>
              </a:rPr>
              <a:t>Tin Can </a:t>
            </a:r>
            <a:r>
              <a:rPr lang="ko-KR" altLang="en-US" sz="1200" b="1" i="0" dirty="0">
                <a:solidFill>
                  <a:srgbClr val="1A5490"/>
                </a:solidFill>
                <a:effectLst/>
                <a:latin typeface="AppleSDGothicNeo"/>
              </a:rPr>
              <a:t>혹은 </a:t>
            </a:r>
            <a:r>
              <a:rPr lang="en-US" altLang="ko-KR" sz="1200" b="1" i="0" dirty="0">
                <a:solidFill>
                  <a:srgbClr val="1A5490"/>
                </a:solidFill>
                <a:effectLst/>
                <a:latin typeface="AppleSDGothicNeo"/>
              </a:rPr>
              <a:t>Claw-Tooth </a:t>
            </a:r>
            <a:r>
              <a:rPr lang="ko-KR" altLang="en-US" sz="1200" b="1" i="0" dirty="0">
                <a:solidFill>
                  <a:srgbClr val="1A5490"/>
                </a:solidFill>
                <a:effectLst/>
                <a:latin typeface="AppleSDGothicNeo"/>
              </a:rPr>
              <a:t>타입이 쓰이고 있습니다</a:t>
            </a:r>
            <a:r>
              <a:rPr lang="en-US" altLang="ko-KR" sz="1200" b="1" i="0" dirty="0">
                <a:solidFill>
                  <a:srgbClr val="1A5490"/>
                </a:solidFill>
                <a:effectLst/>
                <a:latin typeface="AppleSDGothicNeo"/>
              </a:rPr>
              <a:t>.</a:t>
            </a:r>
            <a:endParaRPr lang="ko-KR" altLang="en-US" sz="12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sz="1200" b="0" i="0" dirty="0" err="1">
                <a:solidFill>
                  <a:srgbClr val="555555"/>
                </a:solidFill>
                <a:effectLst/>
                <a:latin typeface="AppleSDGothicNeo"/>
              </a:rPr>
              <a:t>Tinc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 can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스테퍼는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회전자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축이 자석으로 둘러 싸여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로터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샤프트 주변에 자석이 둘러져 있는 것으로 여기에는 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(Teeth)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가 없습니다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또한 고정자는 와이어 권선 코일로 인해 일련의 극성을 띠고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모터에 전원이 공급되지 않는다 하더라도 자력으로 인해 회전자가 저항 움직임을 띨 수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영구 자석 스텝 모터는 저 비용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저 전력을 필요로 하는 사례에 많이 쓰이고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자동 판매기 안에 있는 지폐공급기 및 잔돈공급기가 대표적입니다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39728-B24C-0D2D-05AB-0BEA8B096A5B}"/>
              </a:ext>
            </a:extLst>
          </p:cNvPr>
          <p:cNvSpPr txBox="1"/>
          <p:nvPr/>
        </p:nvSpPr>
        <p:spPr>
          <a:xfrm>
            <a:off x="302558" y="885451"/>
            <a:ext cx="4034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i="0" dirty="0">
                <a:solidFill>
                  <a:srgbClr val="555555"/>
                </a:solidFill>
                <a:effectLst/>
                <a:latin typeface="AppleSDGothicNeo"/>
              </a:rPr>
              <a:t>PM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형</a:t>
            </a:r>
            <a:r>
              <a:rPr lang="en-US" altLang="ko-KR" sz="360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영구자석형</a:t>
            </a:r>
            <a:r>
              <a:rPr lang="en-US" altLang="ko-KR" sz="3600" i="0" dirty="0">
                <a:solidFill>
                  <a:srgbClr val="555555"/>
                </a:solidFill>
                <a:effectLst/>
                <a:latin typeface="AppleSDGothicNeo"/>
              </a:rPr>
              <a:t>) 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7B4E5-C3D6-A328-A81B-02358290C0D7}"/>
              </a:ext>
            </a:extLst>
          </p:cNvPr>
          <p:cNvSpPr txBox="1"/>
          <p:nvPr/>
        </p:nvSpPr>
        <p:spPr>
          <a:xfrm>
            <a:off x="316003" y="1519650"/>
            <a:ext cx="83573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PM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형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모터의 구조는 </a:t>
            </a:r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AppleSDGothicNeo"/>
              </a:rPr>
              <a:t>로터부가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 영구자석으로 구성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되어 있고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 </a:t>
            </a:r>
            <a:r>
              <a:rPr lang="ko-KR" altLang="en-US" sz="1400" b="0" i="0" u="sng" dirty="0">
                <a:solidFill>
                  <a:srgbClr val="555555"/>
                </a:solidFill>
                <a:effectLst/>
                <a:latin typeface="AppleSDGothicNeo"/>
              </a:rPr>
              <a:t>그 주위에 여러 개의 </a:t>
            </a:r>
            <a:r>
              <a:rPr lang="ko-KR" altLang="en-US" sz="1400" b="0" i="0" u="sng" dirty="0" err="1">
                <a:solidFill>
                  <a:srgbClr val="555555"/>
                </a:solidFill>
                <a:effectLst/>
                <a:latin typeface="AppleSDGothicNeo"/>
              </a:rPr>
              <a:t>스테이터</a:t>
            </a:r>
            <a:r>
              <a:rPr lang="ko-KR" altLang="en-US" sz="1400" b="0" i="0" u="sng" dirty="0">
                <a:solidFill>
                  <a:srgbClr val="555555"/>
                </a:solidFill>
                <a:effectLst/>
                <a:latin typeface="AppleSDGothicNeo"/>
              </a:rPr>
              <a:t> 자극이 대향으로 배치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되어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BC485E3-BBBE-8542-CF18-20CCB4B0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" y="2363310"/>
            <a:ext cx="2951630" cy="7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9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04368-DD04-A17A-AB5A-ACE327FCADD0}"/>
              </a:ext>
            </a:extLst>
          </p:cNvPr>
          <p:cNvSpPr txBox="1"/>
          <p:nvPr/>
        </p:nvSpPr>
        <p:spPr>
          <a:xfrm>
            <a:off x="2921372" y="2507646"/>
            <a:ext cx="58158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가변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모터와 영구자석 방식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모터의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가반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근본적인 차이점은 바로 잔류 토크입니다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영구자석 회전자가 없기 때문에 일정한 위치에서 작동을 멈출 때 회전자를 유지하기 위한 잔류 토크를 발생하지 않는 것으로 가변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모터는 자기 저항 최소화라는 원칙을 따릅니다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인가한 자기장의 경로에 따라 발생하는 자기저항을 줄이는 것이 목적이고 가변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1920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년대 영국에서 주로 쓰였습니다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당시 영국 군함에 부착된 수뢰 발사관 및 총기류에 쓰이는 방향지시기 등 계기판에 부착한 것으로 얼마 지나지 않아 미 해군 역시 비슷한 목적으로 가변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모터를 도입하였습니다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979E2-A88F-49C6-F47A-1B8E264A8271}"/>
              </a:ext>
            </a:extLst>
          </p:cNvPr>
          <p:cNvSpPr txBox="1"/>
          <p:nvPr/>
        </p:nvSpPr>
        <p:spPr>
          <a:xfrm>
            <a:off x="329450" y="921354"/>
            <a:ext cx="5499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i="0" dirty="0">
                <a:solidFill>
                  <a:srgbClr val="555555"/>
                </a:solidFill>
                <a:effectLst/>
                <a:latin typeface="AppleSDGothicNeo"/>
              </a:rPr>
              <a:t>VR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형</a:t>
            </a:r>
            <a:r>
              <a:rPr lang="en-US" altLang="ko-KR" sz="360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가변 </a:t>
            </a:r>
            <a:r>
              <a:rPr lang="ko-KR" altLang="en-US" sz="3600" i="0" dirty="0" err="1">
                <a:solidFill>
                  <a:srgbClr val="555555"/>
                </a:solidFill>
                <a:effectLst/>
                <a:latin typeface="AppleSDGothicNeo"/>
              </a:rPr>
              <a:t>릴럭턴스형</a:t>
            </a:r>
            <a:r>
              <a:rPr lang="en-US" altLang="ko-KR" sz="360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A6AC7-990D-933D-7CA0-2E3093CDD3FD}"/>
              </a:ext>
            </a:extLst>
          </p:cNvPr>
          <p:cNvSpPr txBox="1"/>
          <p:nvPr/>
        </p:nvSpPr>
        <p:spPr>
          <a:xfrm>
            <a:off x="342899" y="1567685"/>
            <a:ext cx="8458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A5490"/>
                </a:solidFill>
                <a:effectLst/>
                <a:latin typeface="AppleSDGothicNeo"/>
              </a:rPr>
              <a:t>VR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형의 구동 원리는 전자석의 흡인력에 의하여 </a:t>
            </a:r>
            <a:r>
              <a:rPr lang="ko-KR" altLang="en-US" sz="1400" b="1" i="0" dirty="0" err="1">
                <a:solidFill>
                  <a:srgbClr val="1A5490"/>
                </a:solidFill>
                <a:effectLst/>
                <a:latin typeface="AppleSDGothicNeo"/>
              </a:rPr>
              <a:t>로터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 </a:t>
            </a:r>
            <a:r>
              <a:rPr lang="ko-KR" altLang="en-US" sz="1400" b="1" i="0" dirty="0" err="1">
                <a:solidFill>
                  <a:srgbClr val="1A5490"/>
                </a:solidFill>
                <a:effectLst/>
                <a:latin typeface="AppleSDGothicNeo"/>
              </a:rPr>
              <a:t>돌극을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 끌어들임으로써 발생하는 회전력을 이용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한 것입니다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endParaRPr lang="ko-KR" altLang="en-US" sz="1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D244CF-2033-FB5A-5863-8C717CE1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2507646"/>
            <a:ext cx="2219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8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D36E0-341F-5B60-4AFB-B5C74631E531}"/>
              </a:ext>
            </a:extLst>
          </p:cNvPr>
          <p:cNvSpPr txBox="1"/>
          <p:nvPr/>
        </p:nvSpPr>
        <p:spPr>
          <a:xfrm>
            <a:off x="3160061" y="2496589"/>
            <a:ext cx="56074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하이브리드라는 이름에서 알 수 있듯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이 모터는 영구자석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모터와 가변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모터를 서로 결합하였습니다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하이브리드 모터의 핵심 구조는 가변 </a:t>
            </a:r>
            <a:r>
              <a:rPr lang="ko-KR" altLang="en-US" sz="1000" b="1" i="0" dirty="0" err="1">
                <a:solidFill>
                  <a:srgbClr val="1A5490"/>
                </a:solidFill>
                <a:effectLst/>
                <a:latin typeface="AppleSDGothicNeo"/>
              </a:rPr>
              <a:t>릴럭턴스와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 흡사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하지만 한 상을 구축하고 있는 두 코일 중 하나만이 극에 감겨 있는 가변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모터와 달리 하이브리드 모터는 한 극에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감겨있는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코일이 서로 다른 두 상을 구축합니다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극에 감긴 두 코일은 감겨 있는 방법 및 배치 또한 독특한데 </a:t>
            </a:r>
            <a:r>
              <a:rPr lang="en-US" altLang="ko-KR" sz="1000" b="0" i="0" dirty="0" err="1">
                <a:solidFill>
                  <a:srgbClr val="555555"/>
                </a:solidFill>
                <a:effectLst/>
                <a:latin typeface="AppleSDGothicNeo"/>
              </a:rPr>
              <a:t>Bifolat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 connection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이라고 부른 방식으로 두 가닥으로 감겨 연결됩니다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하이브리드 모터의 각 극에는 연철로 만든 이가 균일한 간격으로 메워져 있습니다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각 극에 부착되어 있는 이는 두 부분으로 나뉘어 있으며 각각 반으로 나뉜 이는 어긋난 형태로 되어 있어 딱 맞아 떨어지지 않습니다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하이브리드 모터는 고정자가 자기장을 생성하고 이 자기장이 영구자석과 상호작용을 일으키는 방식으로 토크를 생성합니다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대부분의 하이브리드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모터는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name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규격을 준수합니다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스텝 권선은 양극</a:t>
            </a:r>
            <a:r>
              <a:rPr lang="en-US" altLang="ko-KR" sz="1000" b="1" i="0" dirty="0">
                <a:solidFill>
                  <a:srgbClr val="1A5490"/>
                </a:solidFill>
                <a:effectLst/>
                <a:latin typeface="AppleSDGothicNeo"/>
              </a:rPr>
              <a:t>(Bipolar) 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및 </a:t>
            </a:r>
            <a:r>
              <a:rPr lang="ko-KR" altLang="en-US" sz="1000" b="1" i="0" dirty="0" err="1">
                <a:solidFill>
                  <a:srgbClr val="1A5490"/>
                </a:solidFill>
                <a:effectLst/>
                <a:latin typeface="AppleSDGothicNeo"/>
              </a:rPr>
              <a:t>단극</a:t>
            </a:r>
            <a:r>
              <a:rPr lang="en-US" altLang="ko-KR" sz="1000" b="1" i="0" dirty="0">
                <a:solidFill>
                  <a:srgbClr val="1A5490"/>
                </a:solidFill>
                <a:effectLst/>
                <a:latin typeface="AppleSDGothicNeo"/>
              </a:rPr>
              <a:t>(Unipolar)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의 두 종류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가 있습니다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권선 형태마다 각각 다른 장점이 있습니다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7BD5-28C6-32D7-7DD0-69ABD4775ABB}"/>
              </a:ext>
            </a:extLst>
          </p:cNvPr>
          <p:cNvSpPr txBox="1"/>
          <p:nvPr/>
        </p:nvSpPr>
        <p:spPr>
          <a:xfrm>
            <a:off x="376516" y="86595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i="0" dirty="0">
                <a:solidFill>
                  <a:srgbClr val="555555"/>
                </a:solidFill>
                <a:effectLst/>
                <a:latin typeface="AppleSDGothicNeo"/>
              </a:rPr>
              <a:t>HB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형</a:t>
            </a:r>
            <a:r>
              <a:rPr lang="en-US" altLang="ko-KR" sz="200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000" i="0" dirty="0">
                <a:solidFill>
                  <a:srgbClr val="555555"/>
                </a:solidFill>
                <a:effectLst/>
                <a:latin typeface="AppleSDGothicNeo"/>
              </a:rPr>
              <a:t>영구자석</a:t>
            </a:r>
            <a:r>
              <a:rPr lang="en-US" altLang="ko-KR" sz="200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000" i="0" dirty="0" err="1">
                <a:solidFill>
                  <a:srgbClr val="555555"/>
                </a:solidFill>
                <a:effectLst/>
                <a:latin typeface="AppleSDGothicNeo"/>
              </a:rPr>
              <a:t>가변릴럭턴스</a:t>
            </a:r>
            <a:r>
              <a:rPr lang="ko-KR" altLang="en-US" sz="2000" i="0" dirty="0">
                <a:solidFill>
                  <a:srgbClr val="555555"/>
                </a:solidFill>
                <a:effectLst/>
                <a:latin typeface="AppleSDGothicNeo"/>
              </a:rPr>
              <a:t> 형</a:t>
            </a:r>
            <a:r>
              <a:rPr lang="en-US" altLang="ko-KR" sz="200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sz="360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C94C0-D117-B163-9A04-45B7C7FFE778}"/>
              </a:ext>
            </a:extLst>
          </p:cNvPr>
          <p:cNvSpPr txBox="1"/>
          <p:nvPr/>
        </p:nvSpPr>
        <p:spPr>
          <a:xfrm>
            <a:off x="376516" y="1588201"/>
            <a:ext cx="84514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일반적으로 </a:t>
            </a:r>
            <a:r>
              <a:rPr lang="ko-KR" altLang="en-US" sz="1400" b="1" i="0" dirty="0" err="1">
                <a:solidFill>
                  <a:srgbClr val="1A5490"/>
                </a:solidFill>
                <a:effectLst/>
                <a:latin typeface="AppleSDGothicNeo"/>
              </a:rPr>
              <a:t>모터중에서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 가장 가격이 비싼 편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입니다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그 구조는 </a:t>
            </a:r>
            <a:r>
              <a:rPr lang="ko-KR" altLang="en-US" sz="1400" b="0" i="0" u="sng" dirty="0">
                <a:solidFill>
                  <a:srgbClr val="555555"/>
                </a:solidFill>
                <a:effectLst/>
                <a:latin typeface="AppleSDGothicNeo"/>
              </a:rPr>
              <a:t>좌우 </a:t>
            </a:r>
            <a:r>
              <a:rPr lang="en-US" altLang="ko-KR" sz="1400" b="0" i="0" u="sng" dirty="0">
                <a:solidFill>
                  <a:srgbClr val="555555"/>
                </a:solidFill>
                <a:effectLst/>
                <a:latin typeface="AppleSDGothicNeo"/>
              </a:rPr>
              <a:t>2</a:t>
            </a:r>
            <a:r>
              <a:rPr lang="ko-KR" altLang="en-US" sz="1400" b="0" i="0" u="sng" dirty="0">
                <a:solidFill>
                  <a:srgbClr val="555555"/>
                </a:solidFill>
                <a:effectLst/>
                <a:latin typeface="AppleSDGothicNeo"/>
              </a:rPr>
              <a:t>개의 </a:t>
            </a:r>
            <a:r>
              <a:rPr lang="ko-KR" altLang="en-US" sz="1400" b="0" i="0" u="sng" dirty="0" err="1">
                <a:solidFill>
                  <a:srgbClr val="555555"/>
                </a:solidFill>
                <a:effectLst/>
                <a:latin typeface="AppleSDGothicNeo"/>
              </a:rPr>
              <a:t>로터</a:t>
            </a:r>
            <a:r>
              <a:rPr lang="ko-KR" altLang="en-US" sz="1400" b="0" i="0" u="sng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400" b="0" i="0" u="sng" dirty="0" err="1">
                <a:solidFill>
                  <a:srgbClr val="555555"/>
                </a:solidFill>
                <a:effectLst/>
                <a:latin typeface="AppleSDGothicNeo"/>
              </a:rPr>
              <a:t>자극간에</a:t>
            </a:r>
            <a:r>
              <a:rPr lang="ko-KR" altLang="en-US" sz="1400" b="0" i="0" u="sng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400" b="0" i="0" u="sng" dirty="0" err="1">
                <a:solidFill>
                  <a:srgbClr val="555555"/>
                </a:solidFill>
                <a:effectLst/>
                <a:latin typeface="AppleSDGothicNeo"/>
              </a:rPr>
              <a:t>착자된</a:t>
            </a:r>
            <a:r>
              <a:rPr lang="ko-KR" altLang="en-US" sz="1400" b="0" i="0" u="sng" dirty="0">
                <a:solidFill>
                  <a:srgbClr val="555555"/>
                </a:solidFill>
                <a:effectLst/>
                <a:latin typeface="AppleSDGothicNeo"/>
              </a:rPr>
              <a:t> 희토류 </a:t>
            </a:r>
            <a:r>
              <a:rPr lang="ko-KR" altLang="en-US" sz="1400" b="0" i="0" u="sng" dirty="0" err="1">
                <a:solidFill>
                  <a:srgbClr val="555555"/>
                </a:solidFill>
                <a:effectLst/>
                <a:latin typeface="AppleSDGothicNeo"/>
              </a:rPr>
              <a:t>마그넷에</a:t>
            </a:r>
            <a:r>
              <a:rPr lang="ko-KR" altLang="en-US" sz="1400" b="0" i="0" u="sng" dirty="0">
                <a:solidFill>
                  <a:srgbClr val="555555"/>
                </a:solidFill>
                <a:effectLst/>
                <a:latin typeface="AppleSDGothicNeo"/>
              </a:rPr>
              <a:t> 배치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되어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하이브리드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모터는 연철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(soft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AppleSDGothicNeo"/>
              </a:rPr>
              <a:t>lron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을 두 개 장착하였고 이 연철이 축 방향으로 회전하는 라운드 모터로 이루어져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CF8EA6-C8BD-088F-17C4-2FA35FD7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6" y="2609668"/>
            <a:ext cx="2509757" cy="7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3282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라즈이노 iOT :: 2018/11/21 글 목록">
            <a:extLst>
              <a:ext uri="{FF2B5EF4-FFF2-40B4-BE49-F238E27FC236}">
                <a16:creationId xmlns:a16="http://schemas.microsoft.com/office/drawing/2014/main" id="{26D393CC-1F8C-CA21-BA65-777B026F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5" y="1997763"/>
            <a:ext cx="3608854" cy="27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F51D6-0EAF-AB2D-5D30-A4B3414CD7D0}"/>
              </a:ext>
            </a:extLst>
          </p:cNvPr>
          <p:cNvSpPr txBox="1"/>
          <p:nvPr/>
        </p:nvSpPr>
        <p:spPr>
          <a:xfrm>
            <a:off x="403413" y="921125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스텝</a:t>
            </a:r>
            <a:r>
              <a:rPr lang="ko-KR" altLang="en-US" sz="3600" dirty="0"/>
              <a:t>모터란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94337-FE58-13DC-99C4-9D5A01AB3078}"/>
              </a:ext>
            </a:extLst>
          </p:cNvPr>
          <p:cNvSpPr txBox="1"/>
          <p:nvPr/>
        </p:nvSpPr>
        <p:spPr>
          <a:xfrm>
            <a:off x="3153335" y="11430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스템모터는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스테핑모터</a:t>
            </a:r>
            <a:r>
              <a:rPr lang="ko-KR" altLang="en-US" sz="1400" dirty="0"/>
              <a:t> 또는 </a:t>
            </a:r>
            <a:r>
              <a:rPr lang="ko-KR" altLang="en-US" sz="1400" dirty="0" err="1"/>
              <a:t>스텝퍼모터라고도</a:t>
            </a:r>
            <a:r>
              <a:rPr lang="ko-KR" altLang="en-US" sz="1400" dirty="0"/>
              <a:t> 합니다.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829E8-D418-EDE3-C9EE-4A17141B7E68}"/>
              </a:ext>
            </a:extLst>
          </p:cNvPr>
          <p:cNvSpPr txBox="1"/>
          <p:nvPr/>
        </p:nvSpPr>
        <p:spPr>
          <a:xfrm>
            <a:off x="4229099" y="1997763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모터의 동작이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orean"/>
              </a:rPr>
              <a:t>스텝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으로 동작하기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orean"/>
              </a:rPr>
              <a:t>스테퍼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 모터라 호칭됨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권선코일에 전류를 흘려 여자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자기화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시킨 펄스 수에 따라 일정 각도로 움직이는 모터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(1.8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펄스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-&gt; 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펄스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= 1.8*10=18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53017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41840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0442D-B73F-085B-4D41-C3567C3DCC94}"/>
              </a:ext>
            </a:extLst>
          </p:cNvPr>
          <p:cNvSpPr txBox="1"/>
          <p:nvPr/>
        </p:nvSpPr>
        <p:spPr>
          <a:xfrm>
            <a:off x="3664324" y="971892"/>
            <a:ext cx="5076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입력신호의 변화 유무에 따라 일정하게 각도를 변화하거나 위치를 유지하고 정지하는 기능의 </a:t>
            </a:r>
            <a:r>
              <a:rPr lang="ko-KR" altLang="en-US" sz="1400" b="1" i="0" dirty="0">
                <a:solidFill>
                  <a:srgbClr val="202124"/>
                </a:solidFill>
                <a:effectLst/>
                <a:latin typeface="Apple SD Gothic Neo"/>
              </a:rPr>
              <a:t>모터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입니다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. </a:t>
            </a:r>
            <a:endParaRPr lang="en-US" altLang="ko-KR" sz="1400" dirty="0">
              <a:solidFill>
                <a:srgbClr val="202124"/>
              </a:solidFill>
              <a:latin typeface="Apple SD Gothic 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118C5-A831-4756-1252-58A4121B5F55}"/>
              </a:ext>
            </a:extLst>
          </p:cNvPr>
          <p:cNvSpPr txBox="1"/>
          <p:nvPr/>
        </p:nvSpPr>
        <p:spPr>
          <a:xfrm>
            <a:off x="403413" y="921125"/>
            <a:ext cx="331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스텝모터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1993B-CC4D-70C1-C84F-EA7E7D6F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6" y="2571750"/>
            <a:ext cx="7355541" cy="18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BBC81-C907-F2AB-AC67-BE621539F389}"/>
              </a:ext>
            </a:extLst>
          </p:cNvPr>
          <p:cNvSpPr txBox="1"/>
          <p:nvPr/>
        </p:nvSpPr>
        <p:spPr>
          <a:xfrm>
            <a:off x="3745005" y="2467493"/>
            <a:ext cx="5177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orean"/>
              </a:rPr>
              <a:t>극히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orean"/>
              </a:rPr>
              <a:t>짧은시간만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orean"/>
              </a:rPr>
              <a:t> 흐르는 전류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orean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orean"/>
              </a:rPr>
              <a:t>신호용 약한전류로서 제어회로신호에 사용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orean"/>
              </a:rPr>
              <a:t>, 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orean"/>
              </a:rPr>
              <a:t>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orean"/>
              </a:rPr>
              <a:t>Off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orean"/>
              </a:rPr>
              <a:t>전압차이로 인해 발생하는 신호</a:t>
            </a:r>
            <a:endParaRPr lang="ko-KR" altLang="en-US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E39C5F-18EA-6321-1F0C-EAD243DB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2348103"/>
            <a:ext cx="3019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9D81D-239C-1E0F-2E32-772804B4E471}"/>
              </a:ext>
            </a:extLst>
          </p:cNvPr>
          <p:cNvSpPr txBox="1"/>
          <p:nvPr/>
        </p:nvSpPr>
        <p:spPr>
          <a:xfrm>
            <a:off x="349623" y="913990"/>
            <a:ext cx="2043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i="0" dirty="0">
                <a:solidFill>
                  <a:srgbClr val="000000"/>
                </a:solidFill>
                <a:effectLst/>
                <a:latin typeface="Noto Sans Korean"/>
              </a:rPr>
              <a:t>Pulse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Noto Sans Korean"/>
              </a:rPr>
              <a:t>란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362F0-BF60-7DB3-E618-638E6887C400}"/>
              </a:ext>
            </a:extLst>
          </p:cNvPr>
          <p:cNvSpPr txBox="1"/>
          <p:nvPr/>
        </p:nvSpPr>
        <p:spPr>
          <a:xfrm>
            <a:off x="2642346" y="971097"/>
            <a:ext cx="5849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202124"/>
                </a:solidFill>
                <a:effectLst/>
                <a:latin typeface="Apple SD Gothic Neo"/>
              </a:rPr>
              <a:t>스텝 모터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는 전자 펄스를 기계적 운동으로 전환하고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각각의 펄스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'</a:t>
            </a:r>
            <a:r>
              <a:rPr lang="ko-KR" altLang="en-US" sz="1400" b="1" i="0" dirty="0">
                <a:solidFill>
                  <a:srgbClr val="202124"/>
                </a:solidFill>
                <a:effectLst/>
                <a:latin typeface="Apple SD Gothic Neo"/>
              </a:rPr>
              <a:t>스텝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'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이 샤프트를 어떤 각도로 회전하게 만듭니다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208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0D7A60-350B-217F-1A07-646171E7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16" y="2124635"/>
            <a:ext cx="3858194" cy="247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DD21BD-362F-EABC-0AF4-CBA25E88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9" y="2124635"/>
            <a:ext cx="3759857" cy="23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EF3C0A-EA4C-15AA-CFA4-3201F7B5B69F}"/>
              </a:ext>
            </a:extLst>
          </p:cNvPr>
          <p:cNvSpPr txBox="1"/>
          <p:nvPr/>
        </p:nvSpPr>
        <p:spPr>
          <a:xfrm>
            <a:off x="860610" y="4596933"/>
            <a:ext cx="74093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스텝 모터는 어떤 피드백도 필요 없이 일정한 거리를 일정한 속도로 이동 및 전달 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A7727-48EE-4298-C139-A9042611BAEB}"/>
              </a:ext>
            </a:extLst>
          </p:cNvPr>
          <p:cNvSpPr txBox="1"/>
          <p:nvPr/>
        </p:nvSpPr>
        <p:spPr>
          <a:xfrm>
            <a:off x="403413" y="90145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스텝 앵글</a:t>
            </a:r>
            <a:r>
              <a:rPr lang="en-US" altLang="ko-KR" sz="3600" dirty="0"/>
              <a:t>(Step Angle)</a:t>
            </a:r>
            <a:r>
              <a:rPr lang="ko-KR" altLang="en-US" sz="36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0295C-6F52-41DA-79CE-2A12152A18ED}"/>
              </a:ext>
            </a:extLst>
          </p:cNvPr>
          <p:cNvSpPr txBox="1"/>
          <p:nvPr/>
        </p:nvSpPr>
        <p:spPr>
          <a:xfrm>
            <a:off x="403412" y="1565965"/>
            <a:ext cx="787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스텝 모터는 전자 펄스를 기계적 운동으로 전환하고, 각각의 펄스 '</a:t>
            </a:r>
            <a:r>
              <a:rPr lang="ko-KR" altLang="en-US" sz="1400" dirty="0" err="1"/>
              <a:t>스텝'이</a:t>
            </a:r>
            <a:r>
              <a:rPr lang="ko-KR" altLang="en-US" sz="1400" dirty="0"/>
              <a:t> 샤프트를 어떤 각도로 회전하게 만듭니다.</a:t>
            </a:r>
          </a:p>
        </p:txBody>
      </p:sp>
    </p:spTree>
    <p:extLst>
      <p:ext uri="{BB962C8B-B14F-4D97-AF65-F5344CB8AC3E}">
        <p14:creationId xmlns:p14="http://schemas.microsoft.com/office/powerpoint/2010/main" val="186978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5ECDB-0F89-3FE2-5924-1D5B8CF2457C}"/>
              </a:ext>
            </a:extLst>
          </p:cNvPr>
          <p:cNvSpPr txBox="1"/>
          <p:nvPr/>
        </p:nvSpPr>
        <p:spPr>
          <a:xfrm>
            <a:off x="477371" y="1052079"/>
            <a:ext cx="241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스탭이란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66E3-1E3F-BCBE-A462-E952AB6C5499}"/>
              </a:ext>
            </a:extLst>
          </p:cNvPr>
          <p:cNvSpPr txBox="1"/>
          <p:nvPr/>
        </p:nvSpPr>
        <p:spPr>
          <a:xfrm>
            <a:off x="2820520" y="4003977"/>
            <a:ext cx="5869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i="0" dirty="0" err="1">
                <a:effectLst/>
                <a:latin typeface="AppleSDGothicNeo"/>
              </a:rPr>
              <a:t>스테핑모터의</a:t>
            </a:r>
            <a:r>
              <a:rPr lang="ko-KR" altLang="en-US" sz="1200" i="0" dirty="0">
                <a:effectLst/>
                <a:latin typeface="AppleSDGothicNeo"/>
              </a:rPr>
              <a:t> 동특성을 나타내는 것으로 모터의 스텝수가 입력 펄스와 </a:t>
            </a:r>
            <a:r>
              <a:rPr lang="en-US" altLang="ko-KR" sz="1200" i="0" dirty="0">
                <a:effectLst/>
                <a:latin typeface="AppleSDGothicNeo"/>
              </a:rPr>
              <a:t>1:1</a:t>
            </a:r>
            <a:r>
              <a:rPr lang="ko-KR" altLang="en-US" sz="1200" i="0" dirty="0">
                <a:effectLst/>
                <a:latin typeface="AppleSDGothicNeo"/>
              </a:rPr>
              <a:t>의 관계로 가동시킬 수 있는 부하 토크의 범위를 말합니다</a:t>
            </a:r>
            <a:r>
              <a:rPr lang="en-US" altLang="ko-KR" sz="1200" i="0" dirty="0">
                <a:effectLst/>
                <a:latin typeface="AppleSDGothicNeo"/>
              </a:rPr>
              <a:t>. </a:t>
            </a:r>
            <a:r>
              <a:rPr lang="ko-KR" altLang="en-US" sz="1200" i="0" dirty="0">
                <a:effectLst/>
                <a:latin typeface="AppleSDGothicNeo"/>
              </a:rPr>
              <a:t>이것을 풀인 토크 특성이라고 하는 경우도 있습니다</a:t>
            </a:r>
            <a:r>
              <a:rPr lang="en-US" altLang="ko-KR" sz="1200" i="0" dirty="0">
                <a:effectLst/>
                <a:latin typeface="AppleSDGothicNeo"/>
              </a:rPr>
              <a:t>. </a:t>
            </a:r>
            <a:r>
              <a:rPr lang="ko-KR" altLang="en-US" sz="1200" i="0" dirty="0" err="1">
                <a:effectLst/>
                <a:latin typeface="AppleSDGothicNeo"/>
              </a:rPr>
              <a:t>스탭</a:t>
            </a:r>
            <a:r>
              <a:rPr lang="ko-KR" altLang="en-US" sz="1200" i="0" dirty="0">
                <a:effectLst/>
                <a:latin typeface="AppleSDGothicNeo"/>
              </a:rPr>
              <a:t> 범위를 넘는 펄스 입력에 대해서는 모터가 </a:t>
            </a:r>
            <a:r>
              <a:rPr lang="ko-KR" altLang="en-US" sz="1200" i="0" dirty="0" err="1">
                <a:effectLst/>
                <a:latin typeface="AppleSDGothicNeo"/>
              </a:rPr>
              <a:t>탈조</a:t>
            </a:r>
            <a:r>
              <a:rPr lang="ko-KR" altLang="en-US" sz="1200" i="0" dirty="0">
                <a:effectLst/>
                <a:latin typeface="AppleSDGothicNeo"/>
              </a:rPr>
              <a:t> 되어 버리며 모터가 이상 </a:t>
            </a:r>
            <a:r>
              <a:rPr lang="ko-KR" altLang="en-US" sz="1200" dirty="0">
                <a:latin typeface="AppleSDGothicNeo"/>
              </a:rPr>
              <a:t>진</a:t>
            </a:r>
            <a:r>
              <a:rPr lang="ko-KR" altLang="en-US" sz="1200" i="0" dirty="0">
                <a:effectLst/>
                <a:latin typeface="AppleSDGothicNeo"/>
              </a:rPr>
              <a:t>동을 수반하지 않고 정지해 버립니다</a:t>
            </a:r>
            <a:r>
              <a:rPr lang="en-US" altLang="ko-KR" sz="1200" i="0" dirty="0">
                <a:effectLst/>
                <a:latin typeface="AppleSDGothicNeo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4AE38-4146-E902-FD4C-D8ED4BF2A033}"/>
              </a:ext>
            </a:extLst>
          </p:cNvPr>
          <p:cNvSpPr txBox="1"/>
          <p:nvPr/>
        </p:nvSpPr>
        <p:spPr>
          <a:xfrm>
            <a:off x="2891117" y="1052079"/>
            <a:ext cx="5977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orean"/>
              </a:rPr>
              <a:t>펄스신호를 받아 한단계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orean"/>
              </a:rPr>
              <a:t>(step)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orean"/>
              </a:rPr>
              <a:t>씩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orean"/>
              </a:rPr>
              <a:t>움직일때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orean"/>
              </a:rPr>
              <a:t> 단계를 말합니다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E0A046-5C8D-2874-7701-6119566E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2017059"/>
            <a:ext cx="1485339" cy="26583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98A4DC-3050-4A6E-D209-F456C0E6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17" y="2088924"/>
            <a:ext cx="4011706" cy="15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6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A149B-0349-363F-4996-DE5EE3C587B0}"/>
              </a:ext>
            </a:extLst>
          </p:cNvPr>
          <p:cNvSpPr txBox="1"/>
          <p:nvPr/>
        </p:nvSpPr>
        <p:spPr>
          <a:xfrm>
            <a:off x="477371" y="1052079"/>
            <a:ext cx="241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속도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4FD48-9515-40F9-FDC6-4E277C9D92F5}"/>
              </a:ext>
            </a:extLst>
          </p:cNvPr>
          <p:cNvSpPr txBox="1"/>
          <p:nvPr/>
        </p:nvSpPr>
        <p:spPr>
          <a:xfrm>
            <a:off x="3987053" y="2194724"/>
            <a:ext cx="43971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PULSE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속도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:   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초당 입력되는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PULSE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, PPS[Hz] = PULSE PER SECOND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초당 입력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PULSE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수량을 통해 모터 회전속도를 결정함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Exp 1) 1.8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orean"/>
              </a:rPr>
              <a:t>스텝각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 모터의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100Hz (1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초당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100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개의 펄스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펄스를 보내면 모터의 속도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1.8/360 * 100 * 60 = 30rpm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Exp 2) 0.9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도 스텝각을 가진 모터의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100Hz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orean"/>
              </a:rPr>
              <a:t>펄스를 보내면 모터의 속도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orean"/>
              </a:rPr>
              <a:t>0.9/360 * 100 * 60 = 15rpm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53F1D-6814-7B69-D2DE-3B79AE5198F0}"/>
              </a:ext>
            </a:extLst>
          </p:cNvPr>
          <p:cNvSpPr txBox="1"/>
          <p:nvPr/>
        </p:nvSpPr>
        <p:spPr>
          <a:xfrm>
            <a:off x="1855694" y="124061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orean"/>
              </a:rPr>
              <a:t>Pulse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orean"/>
              </a:rPr>
              <a:t>속도에 의한 회전속도를 제어합니다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  <a:endParaRPr lang="ko-KR" altLang="en-US" dirty="0"/>
          </a:p>
        </p:txBody>
      </p:sp>
      <p:pic>
        <p:nvPicPr>
          <p:cNvPr id="13314" name="Picture 2" descr="아두이노 보드를 이용한 스탭모터의 정,역회전 제어">
            <a:extLst>
              <a:ext uri="{FF2B5EF4-FFF2-40B4-BE49-F238E27FC236}">
                <a16:creationId xmlns:a16="http://schemas.microsoft.com/office/drawing/2014/main" id="{944D546B-5F71-2FDE-DE25-AC590621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2" y="2053238"/>
            <a:ext cx="2836863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4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1D87-5D7A-7829-4731-58C5EBAD0A9C}"/>
              </a:ext>
            </a:extLst>
          </p:cNvPr>
          <p:cNvSpPr txBox="1"/>
          <p:nvPr/>
        </p:nvSpPr>
        <p:spPr>
          <a:xfrm>
            <a:off x="463922" y="1816224"/>
            <a:ext cx="54796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>
                <a:effectLst/>
                <a:latin typeface="AppleSDGothicNeo"/>
              </a:rPr>
              <a:t>1. </a:t>
            </a:r>
            <a:r>
              <a:rPr lang="ko-KR" altLang="en-US" sz="1400" dirty="0" err="1">
                <a:effectLst/>
                <a:latin typeface="AppleSDGothicNeo"/>
              </a:rPr>
              <a:t>스테핑</a:t>
            </a:r>
            <a:r>
              <a:rPr lang="ko-KR" altLang="en-US" sz="1400" dirty="0">
                <a:effectLst/>
                <a:latin typeface="AppleSDGothicNeo"/>
              </a:rPr>
              <a:t> 모터의 회전 각도는 입력 펄스 신호에 완전히 비례합니다</a:t>
            </a:r>
            <a:r>
              <a:rPr lang="en-US" altLang="ko-KR" sz="1400" dirty="0">
                <a:effectLst/>
                <a:latin typeface="AppleSDGothicNeo"/>
              </a:rPr>
              <a:t>.</a:t>
            </a:r>
            <a:endParaRPr lang="ko-KR" altLang="en-US" sz="1400" dirty="0">
              <a:effectLst/>
              <a:latin typeface="AppleSDGothicNeo"/>
            </a:endParaRPr>
          </a:p>
          <a:p>
            <a:pPr latinLnBrk="1"/>
            <a:r>
              <a:rPr lang="en-US" altLang="ko-KR" sz="1400" dirty="0">
                <a:effectLst/>
                <a:latin typeface="AppleSDGothicNeo"/>
              </a:rPr>
              <a:t>2. 1step</a:t>
            </a:r>
            <a:r>
              <a:rPr lang="ko-KR" altLang="en-US" sz="1400" dirty="0">
                <a:effectLst/>
                <a:latin typeface="AppleSDGothicNeo"/>
              </a:rPr>
              <a:t>당 각도 오차가 작고 오차는 누적되지 않습니다</a:t>
            </a:r>
            <a:r>
              <a:rPr lang="en-US" altLang="ko-KR" sz="1400" dirty="0">
                <a:effectLst/>
                <a:latin typeface="AppleSDGothicNeo"/>
              </a:rPr>
              <a:t>.</a:t>
            </a:r>
            <a:endParaRPr lang="ko-KR" altLang="en-US" sz="1400" dirty="0">
              <a:effectLst/>
              <a:latin typeface="AppleSDGothicNeo"/>
            </a:endParaRPr>
          </a:p>
          <a:p>
            <a:pPr latinLnBrk="1"/>
            <a:r>
              <a:rPr lang="en-US" altLang="ko-KR" sz="1400" dirty="0">
                <a:effectLst/>
                <a:latin typeface="AppleSDGothicNeo"/>
              </a:rPr>
              <a:t>3. </a:t>
            </a:r>
            <a:r>
              <a:rPr lang="ko-KR" altLang="en-US" sz="1400" dirty="0">
                <a:effectLst/>
                <a:latin typeface="AppleSDGothicNeo"/>
              </a:rPr>
              <a:t>기동</a:t>
            </a:r>
            <a:r>
              <a:rPr lang="en-US" altLang="ko-KR" sz="1400" dirty="0">
                <a:effectLst/>
                <a:latin typeface="AppleSDGothicNeo"/>
              </a:rPr>
              <a:t>,</a:t>
            </a:r>
            <a:r>
              <a:rPr lang="ko-KR" altLang="en-US" sz="1400" dirty="0">
                <a:effectLst/>
                <a:latin typeface="AppleSDGothicNeo"/>
              </a:rPr>
              <a:t>정지</a:t>
            </a:r>
            <a:r>
              <a:rPr lang="en-US" altLang="ko-KR" sz="1400" dirty="0">
                <a:effectLst/>
                <a:latin typeface="AppleSDGothicNeo"/>
              </a:rPr>
              <a:t>, </a:t>
            </a:r>
            <a:r>
              <a:rPr lang="ko-KR" altLang="en-US" sz="1400" dirty="0" err="1">
                <a:effectLst/>
                <a:latin typeface="AppleSDGothicNeo"/>
              </a:rPr>
              <a:t>정역회전의</a:t>
            </a:r>
            <a:r>
              <a:rPr lang="ko-KR" altLang="en-US" sz="1400" dirty="0">
                <a:effectLst/>
                <a:latin typeface="AppleSDGothicNeo"/>
              </a:rPr>
              <a:t> 응답성이 좋습니다</a:t>
            </a:r>
            <a:r>
              <a:rPr lang="en-US" altLang="ko-KR" sz="1400" dirty="0">
                <a:effectLst/>
                <a:latin typeface="AppleSDGothicNeo"/>
              </a:rPr>
              <a:t>.</a:t>
            </a:r>
            <a:endParaRPr lang="ko-KR" altLang="en-US" sz="1400" dirty="0">
              <a:effectLst/>
              <a:latin typeface="AppleSDGothicNeo"/>
            </a:endParaRPr>
          </a:p>
          <a:p>
            <a:pPr latinLnBrk="1"/>
            <a:r>
              <a:rPr lang="en-US" altLang="ko-KR" sz="1400" dirty="0">
                <a:effectLst/>
                <a:latin typeface="AppleSDGothicNeo"/>
              </a:rPr>
              <a:t>4. </a:t>
            </a:r>
            <a:r>
              <a:rPr lang="ko-KR" altLang="en-US" sz="1400" dirty="0">
                <a:effectLst/>
                <a:latin typeface="AppleSDGothicNeo"/>
              </a:rPr>
              <a:t>디지털신호등의 펄스 입력에 </a:t>
            </a:r>
            <a:r>
              <a:rPr lang="en-US" altLang="ko-KR" sz="1400" dirty="0">
                <a:effectLst/>
                <a:latin typeface="AppleSDGothicNeo"/>
              </a:rPr>
              <a:t>Open loop control</a:t>
            </a:r>
            <a:r>
              <a:rPr lang="ko-KR" altLang="en-US" sz="1400" dirty="0">
                <a:effectLst/>
                <a:latin typeface="AppleSDGothicNeo"/>
              </a:rPr>
              <a:t>이 가능하고 시스템 구성 회로가 간단합니다</a:t>
            </a:r>
            <a:r>
              <a:rPr lang="en-US" altLang="ko-KR" sz="1400" dirty="0">
                <a:effectLst/>
                <a:latin typeface="AppleSDGothicNeo"/>
              </a:rPr>
              <a:t>.</a:t>
            </a:r>
            <a:endParaRPr lang="ko-KR" altLang="en-US" sz="1400" dirty="0">
              <a:effectLst/>
              <a:latin typeface="AppleSDGothicNeo"/>
            </a:endParaRPr>
          </a:p>
          <a:p>
            <a:pPr latinLnBrk="1"/>
            <a:r>
              <a:rPr lang="en-US" altLang="ko-KR" sz="1400" dirty="0">
                <a:effectLst/>
                <a:latin typeface="AppleSDGothicNeo"/>
              </a:rPr>
              <a:t>5. </a:t>
            </a:r>
            <a:r>
              <a:rPr lang="ko-KR" altLang="en-US" sz="1400" dirty="0">
                <a:effectLst/>
                <a:latin typeface="AppleSDGothicNeo"/>
              </a:rPr>
              <a:t>모터 축에 부하를 직접 연결시킨 상태에서 </a:t>
            </a:r>
            <a:r>
              <a:rPr lang="ko-KR" altLang="en-US" sz="1400" dirty="0" err="1">
                <a:effectLst/>
                <a:latin typeface="AppleSDGothicNeo"/>
              </a:rPr>
              <a:t>초저속</a:t>
            </a:r>
            <a:r>
              <a:rPr lang="ko-KR" altLang="en-US" sz="1400" dirty="0">
                <a:effectLst/>
                <a:latin typeface="AppleSDGothicNeo"/>
              </a:rPr>
              <a:t> 동기 운전이 가능합니다</a:t>
            </a:r>
            <a:r>
              <a:rPr lang="en-US" altLang="ko-KR" sz="1400" dirty="0">
                <a:effectLst/>
                <a:latin typeface="AppleSDGothicNeo"/>
              </a:rPr>
              <a:t>.</a:t>
            </a:r>
            <a:endParaRPr lang="ko-KR" altLang="en-US" sz="1400" dirty="0">
              <a:effectLst/>
              <a:latin typeface="AppleSDGothicNeo"/>
            </a:endParaRPr>
          </a:p>
          <a:p>
            <a:pPr latinLnBrk="1"/>
            <a:r>
              <a:rPr lang="en-US" altLang="ko-KR" sz="1400" dirty="0">
                <a:effectLst/>
                <a:latin typeface="AppleSDGothicNeo"/>
              </a:rPr>
              <a:t>6. </a:t>
            </a:r>
            <a:r>
              <a:rPr lang="ko-KR" altLang="en-US" sz="1400" dirty="0">
                <a:effectLst/>
                <a:latin typeface="AppleSDGothicNeo"/>
              </a:rPr>
              <a:t>브레이크 등을 사용하지 않아도 정지위치 제어 가능합니다</a:t>
            </a:r>
            <a:r>
              <a:rPr lang="en-US" altLang="ko-KR" sz="1400" dirty="0">
                <a:effectLst/>
                <a:latin typeface="AppleSDGothicNeo"/>
              </a:rPr>
              <a:t>.</a:t>
            </a:r>
            <a:endParaRPr lang="ko-KR" altLang="en-US" sz="1400" dirty="0">
              <a:effectLst/>
              <a:latin typeface="AppleSDGothicNeo"/>
            </a:endParaRPr>
          </a:p>
          <a:p>
            <a:pPr latinLnBrk="1"/>
            <a:r>
              <a:rPr lang="en-US" altLang="ko-KR" sz="1400" dirty="0">
                <a:effectLst/>
                <a:latin typeface="AppleSDGothicNeo"/>
              </a:rPr>
              <a:t>7. </a:t>
            </a:r>
            <a:r>
              <a:rPr lang="ko-KR" altLang="en-US" sz="1400" dirty="0">
                <a:effectLst/>
                <a:latin typeface="AppleSDGothicNeo"/>
              </a:rPr>
              <a:t>펄스 신호의 입력 주파수에 비례하여 회전 속도가 가변하고 저속부터 고소회전이 가능합니다</a:t>
            </a:r>
            <a:r>
              <a:rPr lang="en-US" altLang="ko-KR" sz="1400" dirty="0">
                <a:effectLst/>
                <a:latin typeface="AppleSDGothicNeo"/>
              </a:rPr>
              <a:t>.</a:t>
            </a:r>
            <a:endParaRPr lang="ko-KR" altLang="en-US" sz="1400" dirty="0">
              <a:effectLst/>
              <a:latin typeface="AppleSDGothicNe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48455-3F66-C22C-E6AD-64F0E0BEE553}"/>
              </a:ext>
            </a:extLst>
          </p:cNvPr>
          <p:cNvSpPr txBox="1"/>
          <p:nvPr/>
        </p:nvSpPr>
        <p:spPr>
          <a:xfrm>
            <a:off x="403413" y="9379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effectLst/>
                <a:latin typeface="AppleSDGothicNeo"/>
              </a:rPr>
              <a:t>스테핑</a:t>
            </a:r>
            <a:r>
              <a:rPr lang="ko-KR" altLang="en-US" sz="3600" dirty="0">
                <a:effectLst/>
                <a:latin typeface="AppleSDGothicNeo"/>
              </a:rPr>
              <a:t> 모터의 특징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746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1E39A-369C-0187-4D94-5DEBEA0D7C57}"/>
              </a:ext>
            </a:extLst>
          </p:cNvPr>
          <p:cNvSpPr txBox="1"/>
          <p:nvPr/>
        </p:nvSpPr>
        <p:spPr>
          <a:xfrm>
            <a:off x="403413" y="9379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effectLst/>
                <a:latin typeface="AppleSDGothicNeo"/>
              </a:rPr>
              <a:t>스테핑</a:t>
            </a:r>
            <a:r>
              <a:rPr lang="ko-KR" altLang="en-US" sz="3600" dirty="0">
                <a:effectLst/>
                <a:latin typeface="AppleSDGothicNeo"/>
              </a:rPr>
              <a:t> 모터의 특징 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74D84-9AA5-1959-679F-59285DB64C81}"/>
              </a:ext>
            </a:extLst>
          </p:cNvPr>
          <p:cNvSpPr txBox="1"/>
          <p:nvPr/>
        </p:nvSpPr>
        <p:spPr>
          <a:xfrm>
            <a:off x="524435" y="4307345"/>
            <a:ext cx="8000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만일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단순히 구동력만을 필요로 하는 용도에는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스탭모터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사용이 부적합합니다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E844A-9A8E-EBBD-4E47-78DA2F9D9A9B}"/>
              </a:ext>
            </a:extLst>
          </p:cNvPr>
          <p:cNvSpPr txBox="1"/>
          <p:nvPr/>
        </p:nvSpPr>
        <p:spPr>
          <a:xfrm>
            <a:off x="403412" y="1630944"/>
            <a:ext cx="8390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모터는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간혈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구동 성질을 이용함으로써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1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시간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1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스텝 구동을 쉽게 실현 할 수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스템모터의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마이크로 스텝 구동도 스텝 모터의 고유 기술인데 이들을 구상하면 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초미세의 </a:t>
            </a:r>
            <a:r>
              <a:rPr lang="ko-KR" altLang="en-US" sz="1400" b="1" i="0" dirty="0" err="1">
                <a:solidFill>
                  <a:srgbClr val="1A5490"/>
                </a:solidFill>
                <a:effectLst/>
                <a:latin typeface="AppleSDGothicNeo"/>
              </a:rPr>
              <a:t>스텝각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AppleSDGothicNeo"/>
              </a:rPr>
              <a:t> 회전을 실현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할 수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스텝모터는 연속 회전 구동의 경우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입력 펄스의 총 수에 따라 최적인 회전각을 정확히 규제할 수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1363</Words>
  <Application>Microsoft Office PowerPoint</Application>
  <PresentationFormat>화면 슬라이드 쇼(16:9)</PresentationFormat>
  <Paragraphs>112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Apple SD Gothic Neo</vt:lpstr>
      <vt:lpstr>AppleSDGothicNeo</vt:lpstr>
      <vt:lpstr>Noto Sans Korean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2022-06-17T00:45:07Z</dcterms:modified>
</cp:coreProperties>
</file>