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2" r:id="rId3"/>
    <p:sldId id="281" r:id="rId4"/>
    <p:sldId id="271" r:id="rId5"/>
    <p:sldId id="284" r:id="rId6"/>
    <p:sldId id="264" r:id="rId7"/>
    <p:sldId id="256" r:id="rId8"/>
    <p:sldId id="263" r:id="rId9"/>
    <p:sldId id="282" r:id="rId10"/>
    <p:sldId id="266" r:id="rId11"/>
    <p:sldId id="283" r:id="rId12"/>
    <p:sldId id="268" r:id="rId13"/>
    <p:sldId id="270" r:id="rId14"/>
    <p:sldId id="267" r:id="rId15"/>
    <p:sldId id="269" r:id="rId16"/>
    <p:sldId id="25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6FB66D4-E90C-4177-84AC-C4CDFA61360C}"/>
    <pc:docChg chg="modSld">
      <pc:chgData name="이 호진" userId="e7b51f9e24c37788" providerId="LiveId" clId="{F6FB66D4-E90C-4177-84AC-C4CDFA61360C}" dt="2022-06-17T01:33:26.976" v="1" actId="207"/>
      <pc:docMkLst>
        <pc:docMk/>
      </pc:docMkLst>
      <pc:sldChg chg="modSp mod">
        <pc:chgData name="이 호진" userId="e7b51f9e24c37788" providerId="LiveId" clId="{F6FB66D4-E90C-4177-84AC-C4CDFA61360C}" dt="2022-06-17T01:09:30.412" v="0" actId="207"/>
        <pc:sldMkLst>
          <pc:docMk/>
          <pc:sldMk cId="1752395690" sldId="262"/>
        </pc:sldMkLst>
        <pc:spChg chg="mod">
          <ac:chgData name="이 호진" userId="e7b51f9e24c37788" providerId="LiveId" clId="{F6FB66D4-E90C-4177-84AC-C4CDFA61360C}" dt="2022-06-17T01:09:30.412" v="0" actId="207"/>
          <ac:spMkLst>
            <pc:docMk/>
            <pc:sldMk cId="1752395690" sldId="262"/>
            <ac:spMk id="2" creationId="{75932343-2243-377D-EE04-08ABD9BD5D4D}"/>
          </ac:spMkLst>
        </pc:spChg>
      </pc:sldChg>
      <pc:sldChg chg="modSp mod">
        <pc:chgData name="이 호진" userId="e7b51f9e24c37788" providerId="LiveId" clId="{F6FB66D4-E90C-4177-84AC-C4CDFA61360C}" dt="2022-06-17T01:33:26.976" v="1" actId="207"/>
        <pc:sldMkLst>
          <pc:docMk/>
          <pc:sldMk cId="263281874" sldId="263"/>
        </pc:sldMkLst>
        <pc:spChg chg="mod">
          <ac:chgData name="이 호진" userId="e7b51f9e24c37788" providerId="LiveId" clId="{F6FB66D4-E90C-4177-84AC-C4CDFA61360C}" dt="2022-06-17T01:33:26.976" v="1" actId="207"/>
          <ac:spMkLst>
            <pc:docMk/>
            <pc:sldMk cId="263281874" sldId="263"/>
            <ac:spMk id="12" creationId="{CE3B89B2-6B1E-3FFF-5003-A5E8DE0E869B}"/>
          </ac:spMkLst>
        </pc:spChg>
      </pc:sldChg>
    </pc:docChg>
  </pc:docChgLst>
  <pc:docChgLst>
    <pc:chgData name="이 호진" userId="e7b51f9e24c37788" providerId="LiveId" clId="{116A6CE2-8F87-4711-918D-02CE9C3FD10E}"/>
    <pc:docChg chg="undo custSel addSld delSld modSld sldOrd">
      <pc:chgData name="이 호진" userId="e7b51f9e24c37788" providerId="LiveId" clId="{116A6CE2-8F87-4711-918D-02CE9C3FD10E}" dt="2022-05-17T10:29:41.951" v="1532" actId="1076"/>
      <pc:docMkLst>
        <pc:docMk/>
      </pc:docMkLst>
      <pc:sldChg chg="addSp modSp mod">
        <pc:chgData name="이 호진" userId="e7b51f9e24c37788" providerId="LiveId" clId="{116A6CE2-8F87-4711-918D-02CE9C3FD10E}" dt="2022-05-17T09:24:56.407" v="922" actId="1076"/>
        <pc:sldMkLst>
          <pc:docMk/>
          <pc:sldMk cId="2184666338" sldId="256"/>
        </pc:sldMkLst>
        <pc:spChg chg="add mod">
          <ac:chgData name="이 호진" userId="e7b51f9e24c37788" providerId="LiveId" clId="{116A6CE2-8F87-4711-918D-02CE9C3FD10E}" dt="2022-05-17T09:24:31.886" v="917" actId="14100"/>
          <ac:spMkLst>
            <pc:docMk/>
            <pc:sldMk cId="2184666338" sldId="256"/>
            <ac:spMk id="10" creationId="{AACCA0D5-BB57-A9E8-39FE-D6A45C580B03}"/>
          </ac:spMkLst>
        </pc:spChg>
        <pc:spChg chg="add mod">
          <ac:chgData name="이 호진" userId="e7b51f9e24c37788" providerId="LiveId" clId="{116A6CE2-8F87-4711-918D-02CE9C3FD10E}" dt="2022-05-17T09:24:41.838" v="920" actId="1076"/>
          <ac:spMkLst>
            <pc:docMk/>
            <pc:sldMk cId="2184666338" sldId="256"/>
            <ac:spMk id="11" creationId="{4FDC69B9-AF72-DEA6-D6F8-34C5D49F83CC}"/>
          </ac:spMkLst>
        </pc:spChg>
        <pc:spChg chg="add mod">
          <ac:chgData name="이 호진" userId="e7b51f9e24c37788" providerId="LiveId" clId="{116A6CE2-8F87-4711-918D-02CE9C3FD10E}" dt="2022-05-17T09:24:09.162" v="896" actId="20577"/>
          <ac:spMkLst>
            <pc:docMk/>
            <pc:sldMk cId="2184666338" sldId="256"/>
            <ac:spMk id="12" creationId="{BCE1FC6C-6355-B21B-D144-528F6A8B0990}"/>
          </ac:spMkLst>
        </pc:spChg>
        <pc:spChg chg="add mod">
          <ac:chgData name="이 호진" userId="e7b51f9e24c37788" providerId="LiveId" clId="{116A6CE2-8F87-4711-918D-02CE9C3FD10E}" dt="2022-05-17T09:24:25.826" v="915" actId="20577"/>
          <ac:spMkLst>
            <pc:docMk/>
            <pc:sldMk cId="2184666338" sldId="256"/>
            <ac:spMk id="13" creationId="{8647D857-679F-8342-3D6C-EA0781C7EA8A}"/>
          </ac:spMkLst>
        </pc:spChg>
        <pc:cxnChg chg="add mod">
          <ac:chgData name="이 호진" userId="e7b51f9e24c37788" providerId="LiveId" clId="{116A6CE2-8F87-4711-918D-02CE9C3FD10E}" dt="2022-05-17T09:24:56.407" v="922" actId="1076"/>
          <ac:cxnSpMkLst>
            <pc:docMk/>
            <pc:sldMk cId="2184666338" sldId="256"/>
            <ac:cxnSpMk id="14" creationId="{16121B8D-71CC-B3D7-3565-E83FF0F6A650}"/>
          </ac:cxnSpMkLst>
        </pc:cxnChg>
      </pc:sldChg>
      <pc:sldChg chg="del">
        <pc:chgData name="이 호진" userId="e7b51f9e24c37788" providerId="LiveId" clId="{116A6CE2-8F87-4711-918D-02CE9C3FD10E}" dt="2022-05-17T09:58:40.659" v="1472" actId="47"/>
        <pc:sldMkLst>
          <pc:docMk/>
          <pc:sldMk cId="3835004089" sldId="258"/>
        </pc:sldMkLst>
      </pc:sldChg>
      <pc:sldChg chg="del">
        <pc:chgData name="이 호진" userId="e7b51f9e24c37788" providerId="LiveId" clId="{116A6CE2-8F87-4711-918D-02CE9C3FD10E}" dt="2022-05-17T09:58:40.659" v="1472" actId="47"/>
        <pc:sldMkLst>
          <pc:docMk/>
          <pc:sldMk cId="2903567767" sldId="259"/>
        </pc:sldMkLst>
      </pc:sldChg>
      <pc:sldChg chg="del">
        <pc:chgData name="이 호진" userId="e7b51f9e24c37788" providerId="LiveId" clId="{116A6CE2-8F87-4711-918D-02CE9C3FD10E}" dt="2022-05-17T09:58:40.659" v="1472" actId="47"/>
        <pc:sldMkLst>
          <pc:docMk/>
          <pc:sldMk cId="3214108175" sldId="260"/>
        </pc:sldMkLst>
      </pc:sldChg>
      <pc:sldChg chg="addSp delSp modSp add mod ord">
        <pc:chgData name="이 호진" userId="e7b51f9e24c37788" providerId="LiveId" clId="{116A6CE2-8F87-4711-918D-02CE9C3FD10E}" dt="2022-05-17T09:04:49.702" v="538"/>
        <pc:sldMkLst>
          <pc:docMk/>
          <pc:sldMk cId="1752395690" sldId="262"/>
        </pc:sldMkLst>
        <pc:spChg chg="add mod">
          <ac:chgData name="이 호진" userId="e7b51f9e24c37788" providerId="LiveId" clId="{116A6CE2-8F87-4711-918D-02CE9C3FD10E}" dt="2022-05-17T08:58:18.576" v="53" actId="14100"/>
          <ac:spMkLst>
            <pc:docMk/>
            <pc:sldMk cId="1752395690" sldId="262"/>
            <ac:spMk id="2" creationId="{75932343-2243-377D-EE04-08ABD9BD5D4D}"/>
          </ac:spMkLst>
        </pc:spChg>
        <pc:spChg chg="add mod">
          <ac:chgData name="이 호진" userId="e7b51f9e24c37788" providerId="LiveId" clId="{116A6CE2-8F87-4711-918D-02CE9C3FD10E}" dt="2022-05-17T09:01:10.970" v="325" actId="14100"/>
          <ac:spMkLst>
            <pc:docMk/>
            <pc:sldMk cId="1752395690" sldId="262"/>
            <ac:spMk id="5" creationId="{5A5105AE-E3B8-B95C-4931-1788B03D3BDA}"/>
          </ac:spMkLst>
        </pc:spChg>
        <pc:spChg chg="add mod">
          <ac:chgData name="이 호진" userId="e7b51f9e24c37788" providerId="LiveId" clId="{116A6CE2-8F87-4711-918D-02CE9C3FD10E}" dt="2022-05-17T09:04:35.486" v="534" actId="255"/>
          <ac:spMkLst>
            <pc:docMk/>
            <pc:sldMk cId="1752395690" sldId="262"/>
            <ac:spMk id="6" creationId="{9FB753BB-2E48-C36F-B3C7-D33451A44B38}"/>
          </ac:spMkLst>
        </pc:spChg>
        <pc:picChg chg="del mod">
          <ac:chgData name="이 호진" userId="e7b51f9e24c37788" providerId="LiveId" clId="{116A6CE2-8F87-4711-918D-02CE9C3FD10E}" dt="2022-05-17T09:04:15.814" v="526" actId="478"/>
          <ac:picMkLst>
            <pc:docMk/>
            <pc:sldMk cId="1752395690" sldId="262"/>
            <ac:picMk id="3" creationId="{79303DF4-2E79-4429-97C2-BDA1BB1FC8A5}"/>
          </ac:picMkLst>
        </pc:picChg>
        <pc:picChg chg="add mod">
          <ac:chgData name="이 호진" userId="e7b51f9e24c37788" providerId="LiveId" clId="{116A6CE2-8F87-4711-918D-02CE9C3FD10E}" dt="2022-05-17T09:04:19.539" v="528" actId="1076"/>
          <ac:picMkLst>
            <pc:docMk/>
            <pc:sldMk cId="1752395690" sldId="262"/>
            <ac:picMk id="1026" creationId="{609F91DB-35E6-789D-CA6D-94AA16161F63}"/>
          </ac:picMkLst>
        </pc:picChg>
        <pc:picChg chg="add mod">
          <ac:chgData name="이 호진" userId="e7b51f9e24c37788" providerId="LiveId" clId="{116A6CE2-8F87-4711-918D-02CE9C3FD10E}" dt="2022-05-17T09:04:20.888" v="529" actId="1076"/>
          <ac:picMkLst>
            <pc:docMk/>
            <pc:sldMk cId="1752395690" sldId="262"/>
            <ac:picMk id="1028" creationId="{12050979-D860-1E86-2E90-0BA2EA83C00D}"/>
          </ac:picMkLst>
        </pc:picChg>
      </pc:sldChg>
      <pc:sldChg chg="addSp delSp modSp add mod">
        <pc:chgData name="이 호진" userId="e7b51f9e24c37788" providerId="LiveId" clId="{116A6CE2-8F87-4711-918D-02CE9C3FD10E}" dt="2022-05-17T09:26:57.796" v="944" actId="1076"/>
        <pc:sldMkLst>
          <pc:docMk/>
          <pc:sldMk cId="263281874" sldId="263"/>
        </pc:sldMkLst>
        <pc:spChg chg="add del mod">
          <ac:chgData name="이 호진" userId="e7b51f9e24c37788" providerId="LiveId" clId="{116A6CE2-8F87-4711-918D-02CE9C3FD10E}" dt="2022-05-17T09:05:45.007" v="622" actId="21"/>
          <ac:spMkLst>
            <pc:docMk/>
            <pc:sldMk cId="263281874" sldId="263"/>
            <ac:spMk id="2" creationId="{A46EA7DD-8CD4-839E-FC3B-4381E577EA21}"/>
          </ac:spMkLst>
        </pc:spChg>
        <pc:spChg chg="add mod">
          <ac:chgData name="이 호진" userId="e7b51f9e24c37788" providerId="LiveId" clId="{116A6CE2-8F87-4711-918D-02CE9C3FD10E}" dt="2022-05-17T09:26:57.796" v="944" actId="1076"/>
          <ac:spMkLst>
            <pc:docMk/>
            <pc:sldMk cId="263281874" sldId="263"/>
            <ac:spMk id="10" creationId="{4E34005B-20F6-1053-EC25-50517B13AE11}"/>
          </ac:spMkLst>
        </pc:spChg>
        <pc:spChg chg="add mod">
          <ac:chgData name="이 호진" userId="e7b51f9e24c37788" providerId="LiveId" clId="{116A6CE2-8F87-4711-918D-02CE9C3FD10E}" dt="2022-05-17T09:25:54.485" v="935" actId="14100"/>
          <ac:spMkLst>
            <pc:docMk/>
            <pc:sldMk cId="263281874" sldId="263"/>
            <ac:spMk id="12" creationId="{CE3B89B2-6B1E-3FFF-5003-A5E8DE0E869B}"/>
          </ac:spMkLst>
        </pc:spChg>
        <pc:spChg chg="add mod">
          <ac:chgData name="이 호진" userId="e7b51f9e24c37788" providerId="LiveId" clId="{116A6CE2-8F87-4711-918D-02CE9C3FD10E}" dt="2022-05-17T09:26:29.908" v="940" actId="21"/>
          <ac:spMkLst>
            <pc:docMk/>
            <pc:sldMk cId="263281874" sldId="263"/>
            <ac:spMk id="14" creationId="{619DF4D1-41B2-AB81-856F-1DC74672C0E5}"/>
          </ac:spMkLst>
        </pc:spChg>
        <pc:picChg chg="del mod">
          <ac:chgData name="이 호진" userId="e7b51f9e24c37788" providerId="LiveId" clId="{116A6CE2-8F87-4711-918D-02CE9C3FD10E}" dt="2022-05-17T09:06:15.818" v="646" actId="478"/>
          <ac:picMkLst>
            <pc:docMk/>
            <pc:sldMk cId="263281874" sldId="263"/>
            <ac:picMk id="3" creationId="{DD7D56F4-CF41-4198-9204-13DA41D56510}"/>
          </ac:picMkLst>
        </pc:picChg>
        <pc:cxnChg chg="add mod">
          <ac:chgData name="이 호진" userId="e7b51f9e24c37788" providerId="LiveId" clId="{116A6CE2-8F87-4711-918D-02CE9C3FD10E}" dt="2022-05-17T09:25:33.848" v="931" actId="1076"/>
          <ac:cxnSpMkLst>
            <pc:docMk/>
            <pc:sldMk cId="263281874" sldId="263"/>
            <ac:cxnSpMk id="11" creationId="{C325F326-A96C-5C8B-DFFF-D97D414CEAEA}"/>
          </ac:cxnSpMkLst>
        </pc:cxnChg>
      </pc:sldChg>
      <pc:sldChg chg="addSp delSp modSp add mod ord">
        <pc:chgData name="이 호진" userId="e7b51f9e24c37788" providerId="LiveId" clId="{116A6CE2-8F87-4711-918D-02CE9C3FD10E}" dt="2022-05-17T09:09:12.180" v="875"/>
        <pc:sldMkLst>
          <pc:docMk/>
          <pc:sldMk cId="900141772" sldId="264"/>
        </pc:sldMkLst>
        <pc:spChg chg="add mod">
          <ac:chgData name="이 호진" userId="e7b51f9e24c37788" providerId="LiveId" clId="{116A6CE2-8F87-4711-918D-02CE9C3FD10E}" dt="2022-05-17T09:08:57.340" v="864" actId="14100"/>
          <ac:spMkLst>
            <pc:docMk/>
            <pc:sldMk cId="900141772" sldId="264"/>
            <ac:spMk id="6" creationId="{B5DA75C0-FDAB-0464-F199-964F824D8B5D}"/>
          </ac:spMkLst>
        </pc:spChg>
        <pc:spChg chg="add mod">
          <ac:chgData name="이 호진" userId="e7b51f9e24c37788" providerId="LiveId" clId="{116A6CE2-8F87-4711-918D-02CE9C3FD10E}" dt="2022-05-17T09:09:01.932" v="866" actId="14100"/>
          <ac:spMkLst>
            <pc:docMk/>
            <pc:sldMk cId="900141772" sldId="264"/>
            <ac:spMk id="10" creationId="{F558317A-EF8B-3DF9-AD80-69FEB352AE26}"/>
          </ac:spMkLst>
        </pc:spChg>
        <pc:picChg chg="del mod">
          <ac:chgData name="이 호진" userId="e7b51f9e24c37788" providerId="LiveId" clId="{116A6CE2-8F87-4711-918D-02CE9C3FD10E}" dt="2022-05-17T09:08:47.730" v="861" actId="478"/>
          <ac:picMkLst>
            <pc:docMk/>
            <pc:sldMk cId="900141772" sldId="264"/>
            <ac:picMk id="3" creationId="{A253243A-68AC-486E-A56F-C6CBA4001C3D}"/>
          </ac:picMkLst>
        </pc:picChg>
        <pc:picChg chg="add mod">
          <ac:chgData name="이 호진" userId="e7b51f9e24c37788" providerId="LiveId" clId="{116A6CE2-8F87-4711-918D-02CE9C3FD10E}" dt="2022-05-17T09:09:07.960" v="871" actId="1076"/>
          <ac:picMkLst>
            <pc:docMk/>
            <pc:sldMk cId="900141772" sldId="264"/>
            <ac:picMk id="5" creationId="{45DD3666-DFA5-A326-D531-867900041C9A}"/>
          </ac:picMkLst>
        </pc:picChg>
      </pc:sldChg>
      <pc:sldChg chg="delSp add del mod ord">
        <pc:chgData name="이 호진" userId="e7b51f9e24c37788" providerId="LiveId" clId="{116A6CE2-8F87-4711-918D-02CE9C3FD10E}" dt="2022-05-17T09:27:52.374" v="949" actId="47"/>
        <pc:sldMkLst>
          <pc:docMk/>
          <pc:sldMk cId="1454796744" sldId="265"/>
        </pc:sldMkLst>
        <pc:picChg chg="del">
          <ac:chgData name="이 호진" userId="e7b51f9e24c37788" providerId="LiveId" clId="{116A6CE2-8F87-4711-918D-02CE9C3FD10E}" dt="2022-05-17T09:27:08.763" v="945" actId="478"/>
          <ac:picMkLst>
            <pc:docMk/>
            <pc:sldMk cId="1454796744" sldId="265"/>
            <ac:picMk id="3" creationId="{76ED8A45-22DF-44DE-82B8-A41501831B3F}"/>
          </ac:picMkLst>
        </pc:picChg>
        <pc:picChg chg="del">
          <ac:chgData name="이 호진" userId="e7b51f9e24c37788" providerId="LiveId" clId="{116A6CE2-8F87-4711-918D-02CE9C3FD10E}" dt="2022-05-17T09:27:09.890" v="946" actId="478"/>
          <ac:picMkLst>
            <pc:docMk/>
            <pc:sldMk cId="1454796744" sldId="265"/>
            <ac:picMk id="6" creationId="{CB203456-B6E1-4D31-9DAD-87D92132A9D3}"/>
          </ac:picMkLst>
        </pc:picChg>
      </pc:sldChg>
      <pc:sldChg chg="addSp delSp modSp add mod ord">
        <pc:chgData name="이 호진" userId="e7b51f9e24c37788" providerId="LiveId" clId="{116A6CE2-8F87-4711-918D-02CE9C3FD10E}" dt="2022-05-17T09:42:08.970" v="1110"/>
        <pc:sldMkLst>
          <pc:docMk/>
          <pc:sldMk cId="2124759073" sldId="266"/>
        </pc:sldMkLst>
        <pc:spChg chg="add mod">
          <ac:chgData name="이 호진" userId="e7b51f9e24c37788" providerId="LiveId" clId="{116A6CE2-8F87-4711-918D-02CE9C3FD10E}" dt="2022-05-17T09:41:40.653" v="1102" actId="1076"/>
          <ac:spMkLst>
            <pc:docMk/>
            <pc:sldMk cId="2124759073" sldId="266"/>
            <ac:spMk id="2" creationId="{FDF8A9D8-BB40-D4AF-CA09-8F618C2D6E23}"/>
          </ac:spMkLst>
        </pc:spChg>
        <pc:spChg chg="del">
          <ac:chgData name="이 호진" userId="e7b51f9e24c37788" providerId="LiveId" clId="{116A6CE2-8F87-4711-918D-02CE9C3FD10E}" dt="2022-05-17T09:27:42.627" v="947" actId="478"/>
          <ac:spMkLst>
            <pc:docMk/>
            <pc:sldMk cId="2124759073" sldId="266"/>
            <ac:spMk id="10" creationId="{3A1DF9E7-50B1-4E59-9FB0-60E56BBCD9D4}"/>
          </ac:spMkLst>
        </pc:spChg>
        <pc:spChg chg="add mod">
          <ac:chgData name="이 호진" userId="e7b51f9e24c37788" providerId="LiveId" clId="{116A6CE2-8F87-4711-918D-02CE9C3FD10E}" dt="2022-05-17T09:40:30.252" v="960" actId="6549"/>
          <ac:spMkLst>
            <pc:docMk/>
            <pc:sldMk cId="2124759073" sldId="266"/>
            <ac:spMk id="11" creationId="{844291D9-8041-C5FF-FD55-477B3B92D000}"/>
          </ac:spMkLst>
        </pc:spChg>
        <pc:picChg chg="del mod">
          <ac:chgData name="이 호진" userId="e7b51f9e24c37788" providerId="LiveId" clId="{116A6CE2-8F87-4711-918D-02CE9C3FD10E}" dt="2022-05-17T09:41:59.711" v="1105" actId="478"/>
          <ac:picMkLst>
            <pc:docMk/>
            <pc:sldMk cId="2124759073" sldId="266"/>
            <ac:picMk id="5" creationId="{9E908B9F-5F49-4A65-AAB5-68A409E89787}"/>
          </ac:picMkLst>
        </pc:picChg>
        <pc:picChg chg="add mod">
          <ac:chgData name="이 호진" userId="e7b51f9e24c37788" providerId="LiveId" clId="{116A6CE2-8F87-4711-918D-02CE9C3FD10E}" dt="2022-05-17T09:42:06.132" v="1108" actId="1076"/>
          <ac:picMkLst>
            <pc:docMk/>
            <pc:sldMk cId="2124759073" sldId="266"/>
            <ac:picMk id="6" creationId="{76BD4BDA-D16D-7D9C-67E5-C25970A1D137}"/>
          </ac:picMkLst>
        </pc:picChg>
      </pc:sldChg>
      <pc:sldChg chg="addSp delSp modSp add mod">
        <pc:chgData name="이 호진" userId="e7b51f9e24c37788" providerId="LiveId" clId="{116A6CE2-8F87-4711-918D-02CE9C3FD10E}" dt="2022-05-17T09:56:19.518" v="1423" actId="14100"/>
        <pc:sldMkLst>
          <pc:docMk/>
          <pc:sldMk cId="4172090931" sldId="267"/>
        </pc:sldMkLst>
        <pc:spChg chg="add mod">
          <ac:chgData name="이 호진" userId="e7b51f9e24c37788" providerId="LiveId" clId="{116A6CE2-8F87-4711-918D-02CE9C3FD10E}" dt="2022-05-17T09:56:19.518" v="1423" actId="14100"/>
          <ac:spMkLst>
            <pc:docMk/>
            <pc:sldMk cId="4172090931" sldId="267"/>
            <ac:spMk id="10" creationId="{11FAA75C-9084-F8FC-4C6F-E1D269948226}"/>
          </ac:spMkLst>
        </pc:spChg>
        <pc:spChg chg="add mod">
          <ac:chgData name="이 호진" userId="e7b51f9e24c37788" providerId="LiveId" clId="{116A6CE2-8F87-4711-918D-02CE9C3FD10E}" dt="2022-05-17T09:56:14.978" v="1421" actId="1076"/>
          <ac:spMkLst>
            <pc:docMk/>
            <pc:sldMk cId="4172090931" sldId="267"/>
            <ac:spMk id="11" creationId="{BFFDF5BB-9495-09B7-2F03-CC6BCDB05AF7}"/>
          </ac:spMkLst>
        </pc:spChg>
        <pc:picChg chg="del">
          <ac:chgData name="이 호진" userId="e7b51f9e24c37788" providerId="LiveId" clId="{116A6CE2-8F87-4711-918D-02CE9C3FD10E}" dt="2022-05-17T09:48:08.131" v="1232" actId="478"/>
          <ac:picMkLst>
            <pc:docMk/>
            <pc:sldMk cId="4172090931" sldId="267"/>
            <ac:picMk id="3" creationId="{66E92309-7E84-4D51-8DD5-D64FE70BF0BF}"/>
          </ac:picMkLst>
        </pc:picChg>
        <pc:picChg chg="del">
          <ac:chgData name="이 호진" userId="e7b51f9e24c37788" providerId="LiveId" clId="{116A6CE2-8F87-4711-918D-02CE9C3FD10E}" dt="2022-05-17T09:48:06.009" v="1231" actId="478"/>
          <ac:picMkLst>
            <pc:docMk/>
            <pc:sldMk cId="4172090931" sldId="267"/>
            <ac:picMk id="6" creationId="{ED8F0B8D-8E0E-4E4A-AED1-C5D8A3500CE9}"/>
          </ac:picMkLst>
        </pc:picChg>
      </pc:sldChg>
      <pc:sldChg chg="addSp delSp modSp add mod ord">
        <pc:chgData name="이 호진" userId="e7b51f9e24c37788" providerId="LiveId" clId="{116A6CE2-8F87-4711-918D-02CE9C3FD10E}" dt="2022-05-17T09:51:49.883" v="1396"/>
        <pc:sldMkLst>
          <pc:docMk/>
          <pc:sldMk cId="1337739955" sldId="268"/>
        </pc:sldMkLst>
        <pc:spChg chg="add mod">
          <ac:chgData name="이 호진" userId="e7b51f9e24c37788" providerId="LiveId" clId="{116A6CE2-8F87-4711-918D-02CE9C3FD10E}" dt="2022-05-17T09:50:21.601" v="1379" actId="1076"/>
          <ac:spMkLst>
            <pc:docMk/>
            <pc:sldMk cId="1337739955" sldId="268"/>
            <ac:spMk id="2" creationId="{CBE49D5B-3932-BB93-2E2E-8413B733B8BA}"/>
          </ac:spMkLst>
        </pc:spChg>
        <pc:spChg chg="add mod">
          <ac:chgData name="이 호진" userId="e7b51f9e24c37788" providerId="LiveId" clId="{116A6CE2-8F87-4711-918D-02CE9C3FD10E}" dt="2022-05-17T09:49:10.638" v="1254" actId="255"/>
          <ac:spMkLst>
            <pc:docMk/>
            <pc:sldMk cId="1337739955" sldId="268"/>
            <ac:spMk id="10" creationId="{E519B410-6857-BD9A-7747-3CCA909EAEAC}"/>
          </ac:spMkLst>
        </pc:spChg>
        <pc:picChg chg="del mod">
          <ac:chgData name="이 호진" userId="e7b51f9e24c37788" providerId="LiveId" clId="{116A6CE2-8F87-4711-918D-02CE9C3FD10E}" dt="2022-05-17T09:50:48.866" v="1383" actId="478"/>
          <ac:picMkLst>
            <pc:docMk/>
            <pc:sldMk cId="1337739955" sldId="268"/>
            <ac:picMk id="3" creationId="{A479D094-9FBF-4E95-B2DB-F6E270660016}"/>
          </ac:picMkLst>
        </pc:picChg>
        <pc:picChg chg="add mod">
          <ac:chgData name="이 호진" userId="e7b51f9e24c37788" providerId="LiveId" clId="{116A6CE2-8F87-4711-918D-02CE9C3FD10E}" dt="2022-05-17T09:50:56.678" v="1385" actId="1076"/>
          <ac:picMkLst>
            <pc:docMk/>
            <pc:sldMk cId="1337739955" sldId="268"/>
            <ac:picMk id="6" creationId="{99691C1F-BEDB-F18B-A619-028A99252AA4}"/>
          </ac:picMkLst>
        </pc:picChg>
      </pc:sldChg>
      <pc:sldChg chg="addSp delSp modSp add mod ord">
        <pc:chgData name="이 호진" userId="e7b51f9e24c37788" providerId="LiveId" clId="{116A6CE2-8F87-4711-918D-02CE9C3FD10E}" dt="2022-05-17T09:58:00.257" v="1471" actId="1076"/>
        <pc:sldMkLst>
          <pc:docMk/>
          <pc:sldMk cId="1574145153" sldId="269"/>
        </pc:sldMkLst>
        <pc:spChg chg="add mod">
          <ac:chgData name="이 호진" userId="e7b51f9e24c37788" providerId="LiveId" clId="{116A6CE2-8F87-4711-918D-02CE9C3FD10E}" dt="2022-05-17T09:57:24.032" v="1457" actId="1076"/>
          <ac:spMkLst>
            <pc:docMk/>
            <pc:sldMk cId="1574145153" sldId="269"/>
            <ac:spMk id="5" creationId="{78436724-C24A-7317-7806-2F9BC09727F2}"/>
          </ac:spMkLst>
        </pc:spChg>
        <pc:spChg chg="add mod">
          <ac:chgData name="이 호진" userId="e7b51f9e24c37788" providerId="LiveId" clId="{116A6CE2-8F87-4711-918D-02CE9C3FD10E}" dt="2022-05-17T09:58:00.257" v="1471" actId="1076"/>
          <ac:spMkLst>
            <pc:docMk/>
            <pc:sldMk cId="1574145153" sldId="269"/>
            <ac:spMk id="10" creationId="{9F158B16-6ACE-0C66-1A04-F894C87EEA4C}"/>
          </ac:spMkLst>
        </pc:spChg>
        <pc:spChg chg="add mod">
          <ac:chgData name="이 호진" userId="e7b51f9e24c37788" providerId="LiveId" clId="{116A6CE2-8F87-4711-918D-02CE9C3FD10E}" dt="2022-05-17T09:57:49.347" v="1466" actId="14100"/>
          <ac:spMkLst>
            <pc:docMk/>
            <pc:sldMk cId="1574145153" sldId="269"/>
            <ac:spMk id="12" creationId="{C7C23498-BBFB-36B5-66C7-419C3D27F06A}"/>
          </ac:spMkLst>
        </pc:spChg>
        <pc:spChg chg="add mod">
          <ac:chgData name="이 호진" userId="e7b51f9e24c37788" providerId="LiveId" clId="{116A6CE2-8F87-4711-918D-02CE9C3FD10E}" dt="2022-05-17T09:57:54.777" v="1468" actId="1076"/>
          <ac:spMkLst>
            <pc:docMk/>
            <pc:sldMk cId="1574145153" sldId="269"/>
            <ac:spMk id="14" creationId="{E52E5973-DEB0-944E-2143-FA9F831A1026}"/>
          </ac:spMkLst>
        </pc:spChg>
        <pc:picChg chg="del">
          <ac:chgData name="이 호진" userId="e7b51f9e24c37788" providerId="LiveId" clId="{116A6CE2-8F87-4711-918D-02CE9C3FD10E}" dt="2022-05-17T09:56:26.036" v="1424" actId="478"/>
          <ac:picMkLst>
            <pc:docMk/>
            <pc:sldMk cId="1574145153" sldId="269"/>
            <ac:picMk id="3" creationId="{70D752A0-3B53-470C-85D2-7C7AE921F97A}"/>
          </ac:picMkLst>
        </pc:picChg>
        <pc:picChg chg="del">
          <ac:chgData name="이 호진" userId="e7b51f9e24c37788" providerId="LiveId" clId="{116A6CE2-8F87-4711-918D-02CE9C3FD10E}" dt="2022-05-17T09:56:27.038" v="1425" actId="478"/>
          <ac:picMkLst>
            <pc:docMk/>
            <pc:sldMk cId="1574145153" sldId="269"/>
            <ac:picMk id="6" creationId="{04C6272B-1F43-4765-9FF1-5C0DD9ABB2CB}"/>
          </ac:picMkLst>
        </pc:picChg>
      </pc:sldChg>
      <pc:sldChg chg="addSp delSp modSp add mod ord">
        <pc:chgData name="이 호진" userId="e7b51f9e24c37788" providerId="LiveId" clId="{116A6CE2-8F87-4711-918D-02CE9C3FD10E}" dt="2022-05-17T09:55:48.283" v="1411" actId="21"/>
        <pc:sldMkLst>
          <pc:docMk/>
          <pc:sldMk cId="2705712834" sldId="270"/>
        </pc:sldMkLst>
        <pc:spChg chg="add mod">
          <ac:chgData name="이 호진" userId="e7b51f9e24c37788" providerId="LiveId" clId="{116A6CE2-8F87-4711-918D-02CE9C3FD10E}" dt="2022-05-17T09:51:39.560" v="1390" actId="20577"/>
          <ac:spMkLst>
            <pc:docMk/>
            <pc:sldMk cId="2705712834" sldId="270"/>
            <ac:spMk id="6" creationId="{26BF54A9-3941-5B38-0CD6-02C7B986ECF1}"/>
          </ac:spMkLst>
        </pc:spChg>
        <pc:spChg chg="add mod">
          <ac:chgData name="이 호진" userId="e7b51f9e24c37788" providerId="LiveId" clId="{116A6CE2-8F87-4711-918D-02CE9C3FD10E}" dt="2022-05-17T09:51:42.589" v="1392" actId="6549"/>
          <ac:spMkLst>
            <pc:docMk/>
            <pc:sldMk cId="2705712834" sldId="270"/>
            <ac:spMk id="10" creationId="{94775DA1-2460-D543-7F13-AD2D02C0F05B}"/>
          </ac:spMkLst>
        </pc:spChg>
        <pc:spChg chg="add del mod">
          <ac:chgData name="이 호진" userId="e7b51f9e24c37788" providerId="LiveId" clId="{116A6CE2-8F87-4711-918D-02CE9C3FD10E}" dt="2022-05-17T09:55:48.283" v="1411" actId="21"/>
          <ac:spMkLst>
            <pc:docMk/>
            <pc:sldMk cId="2705712834" sldId="270"/>
            <ac:spMk id="11" creationId="{3CF8EF7D-BB98-01D4-5D43-D44604989B55}"/>
          </ac:spMkLst>
        </pc:spChg>
        <pc:spChg chg="add mod">
          <ac:chgData name="이 호진" userId="e7b51f9e24c37788" providerId="LiveId" clId="{116A6CE2-8F87-4711-918D-02CE9C3FD10E}" dt="2022-05-17T09:55:26.471" v="1406" actId="255"/>
          <ac:spMkLst>
            <pc:docMk/>
            <pc:sldMk cId="2705712834" sldId="270"/>
            <ac:spMk id="12" creationId="{BA1B351D-9423-6C30-F3AC-97B7CFCC8FB0}"/>
          </ac:spMkLst>
        </pc:spChg>
        <pc:spChg chg="add mod">
          <ac:chgData name="이 호진" userId="e7b51f9e24c37788" providerId="LiveId" clId="{116A6CE2-8F87-4711-918D-02CE9C3FD10E}" dt="2022-05-17T09:55:43.836" v="1410" actId="255"/>
          <ac:spMkLst>
            <pc:docMk/>
            <pc:sldMk cId="2705712834" sldId="270"/>
            <ac:spMk id="13" creationId="{1DB81CDB-1B51-F296-9848-06B25E3C8DDA}"/>
          </ac:spMkLst>
        </pc:spChg>
      </pc:sldChg>
      <pc:sldChg chg="addSp modSp add mod">
        <pc:chgData name="이 호진" userId="e7b51f9e24c37788" providerId="LiveId" clId="{116A6CE2-8F87-4711-918D-02CE9C3FD10E}" dt="2022-05-17T09:06:11.017" v="645" actId="1076"/>
        <pc:sldMkLst>
          <pc:docMk/>
          <pc:sldMk cId="1822066217" sldId="271"/>
        </pc:sldMkLst>
        <pc:spChg chg="add mod">
          <ac:chgData name="이 호진" userId="e7b51f9e24c37788" providerId="LiveId" clId="{116A6CE2-8F87-4711-918D-02CE9C3FD10E}" dt="2022-05-17T09:06:07.282" v="643" actId="1076"/>
          <ac:spMkLst>
            <pc:docMk/>
            <pc:sldMk cId="1822066217" sldId="271"/>
            <ac:spMk id="11" creationId="{64C240F2-DD34-94DE-5B4E-9D9C898B7680}"/>
          </ac:spMkLst>
        </pc:spChg>
        <pc:spChg chg="add mod">
          <ac:chgData name="이 호진" userId="e7b51f9e24c37788" providerId="LiveId" clId="{116A6CE2-8F87-4711-918D-02CE9C3FD10E}" dt="2022-05-17T09:06:09.959" v="644" actId="14100"/>
          <ac:spMkLst>
            <pc:docMk/>
            <pc:sldMk cId="1822066217" sldId="271"/>
            <ac:spMk id="12" creationId="{96B805CB-6701-8B35-6D34-C77C2F5441B7}"/>
          </ac:spMkLst>
        </pc:spChg>
        <pc:picChg chg="mod">
          <ac:chgData name="이 호진" userId="e7b51f9e24c37788" providerId="LiveId" clId="{116A6CE2-8F87-4711-918D-02CE9C3FD10E}" dt="2022-05-17T09:06:11.017" v="645" actId="1076"/>
          <ac:picMkLst>
            <pc:docMk/>
            <pc:sldMk cId="1822066217" sldId="271"/>
            <ac:picMk id="10" creationId="{B76B75EB-E762-F947-BBEE-4DBD731C9BAE}"/>
          </ac:picMkLst>
        </pc:picChg>
      </pc:sldChg>
      <pc:sldChg chg="modSp add mod">
        <pc:chgData name="이 호진" userId="e7b51f9e24c37788" providerId="LiveId" clId="{116A6CE2-8F87-4711-918D-02CE9C3FD10E}" dt="2022-05-17T08:56:24.249" v="27" actId="6549"/>
        <pc:sldMkLst>
          <pc:docMk/>
          <pc:sldMk cId="622223390" sldId="279"/>
        </pc:sldMkLst>
        <pc:spChg chg="mod">
          <ac:chgData name="이 호진" userId="e7b51f9e24c37788" providerId="LiveId" clId="{116A6CE2-8F87-4711-918D-02CE9C3FD10E}" dt="2022-05-17T08:56:24.249" v="27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116A6CE2-8F87-4711-918D-02CE9C3FD10E}" dt="2022-05-17T08:56:38.946" v="28"/>
        <pc:sldMkLst>
          <pc:docMk/>
          <pc:sldMk cId="2685144566" sldId="281"/>
        </pc:sldMkLst>
      </pc:sldChg>
      <pc:sldChg chg="addSp modSp add mod">
        <pc:chgData name="이 호진" userId="e7b51f9e24c37788" providerId="LiveId" clId="{116A6CE2-8F87-4711-918D-02CE9C3FD10E}" dt="2022-05-17T09:26:40.955" v="943" actId="1076"/>
        <pc:sldMkLst>
          <pc:docMk/>
          <pc:sldMk cId="3142225706" sldId="282"/>
        </pc:sldMkLst>
        <pc:spChg chg="add mod">
          <ac:chgData name="이 호진" userId="e7b51f9e24c37788" providerId="LiveId" clId="{116A6CE2-8F87-4711-918D-02CE9C3FD10E}" dt="2022-05-17T09:26:40.955" v="943" actId="1076"/>
          <ac:spMkLst>
            <pc:docMk/>
            <pc:sldMk cId="3142225706" sldId="282"/>
            <ac:spMk id="10" creationId="{3CA90DA3-52CE-7116-C613-E85F878784DF}"/>
          </ac:spMkLst>
        </pc:spChg>
      </pc:sldChg>
      <pc:sldChg chg="addSp delSp modSp add mod">
        <pc:chgData name="이 호진" userId="e7b51f9e24c37788" providerId="LiveId" clId="{116A6CE2-8F87-4711-918D-02CE9C3FD10E}" dt="2022-05-17T09:47:48.412" v="1230" actId="6549"/>
        <pc:sldMkLst>
          <pc:docMk/>
          <pc:sldMk cId="1664695612" sldId="283"/>
        </pc:sldMkLst>
        <pc:spChg chg="add del mod">
          <ac:chgData name="이 호진" userId="e7b51f9e24c37788" providerId="LiveId" clId="{116A6CE2-8F87-4711-918D-02CE9C3FD10E}" dt="2022-05-17T09:28:02.436" v="951" actId="21"/>
          <ac:spMkLst>
            <pc:docMk/>
            <pc:sldMk cId="1664695612" sldId="283"/>
            <ac:spMk id="6" creationId="{381A8201-4372-CFDC-C3AC-C43DEFCAF98E}"/>
          </ac:spMkLst>
        </pc:spChg>
        <pc:spChg chg="add mod">
          <ac:chgData name="이 호진" userId="e7b51f9e24c37788" providerId="LiveId" clId="{116A6CE2-8F87-4711-918D-02CE9C3FD10E}" dt="2022-05-17T09:42:31.387" v="1136" actId="6549"/>
          <ac:spMkLst>
            <pc:docMk/>
            <pc:sldMk cId="1664695612" sldId="283"/>
            <ac:spMk id="10" creationId="{11A63D7A-3299-1747-0585-FA781F2694DC}"/>
          </ac:spMkLst>
        </pc:spChg>
        <pc:spChg chg="add mod">
          <ac:chgData name="이 호진" userId="e7b51f9e24c37788" providerId="LiveId" clId="{116A6CE2-8F87-4711-918D-02CE9C3FD10E}" dt="2022-05-17T09:42:35.964" v="1138" actId="6549"/>
          <ac:spMkLst>
            <pc:docMk/>
            <pc:sldMk cId="1664695612" sldId="283"/>
            <ac:spMk id="11" creationId="{A5FDE7C6-7F6D-37F3-C9BD-D18931A0819F}"/>
          </ac:spMkLst>
        </pc:spChg>
        <pc:spChg chg="add mod">
          <ac:chgData name="이 호진" userId="e7b51f9e24c37788" providerId="LiveId" clId="{116A6CE2-8F87-4711-918D-02CE9C3FD10E}" dt="2022-05-17T09:47:48.412" v="1230" actId="6549"/>
          <ac:spMkLst>
            <pc:docMk/>
            <pc:sldMk cId="1664695612" sldId="283"/>
            <ac:spMk id="12" creationId="{45FD8612-8996-211C-F286-E84071C5DD3C}"/>
          </ac:spMkLst>
        </pc:spChg>
      </pc:sldChg>
      <pc:sldChg chg="addSp modSp add mod ord">
        <pc:chgData name="이 호진" userId="e7b51f9e24c37788" providerId="LiveId" clId="{116A6CE2-8F87-4711-918D-02CE9C3FD10E}" dt="2022-05-17T10:29:41.951" v="1532" actId="1076"/>
        <pc:sldMkLst>
          <pc:docMk/>
          <pc:sldMk cId="160948098" sldId="284"/>
        </pc:sldMkLst>
        <pc:spChg chg="add mod">
          <ac:chgData name="이 호진" userId="e7b51f9e24c37788" providerId="LiveId" clId="{116A6CE2-8F87-4711-918D-02CE9C3FD10E}" dt="2022-05-17T10:27:01.776" v="1501" actId="6549"/>
          <ac:spMkLst>
            <pc:docMk/>
            <pc:sldMk cId="160948098" sldId="284"/>
            <ac:spMk id="6" creationId="{4A69F315-03A9-8ECF-CC1F-D8198995E7E7}"/>
          </ac:spMkLst>
        </pc:spChg>
        <pc:spChg chg="add mod">
          <ac:chgData name="이 호진" userId="e7b51f9e24c37788" providerId="LiveId" clId="{116A6CE2-8F87-4711-918D-02CE9C3FD10E}" dt="2022-05-17T10:29:41.951" v="1532" actId="1076"/>
          <ac:spMkLst>
            <pc:docMk/>
            <pc:sldMk cId="160948098" sldId="284"/>
            <ac:spMk id="11" creationId="{42B53A4F-FF24-BF92-9DC6-E1194010314C}"/>
          </ac:spMkLst>
        </pc:spChg>
        <pc:spChg chg="add mod">
          <ac:chgData name="이 호진" userId="e7b51f9e24c37788" providerId="LiveId" clId="{116A6CE2-8F87-4711-918D-02CE9C3FD10E}" dt="2022-05-17T10:29:41.951" v="1532" actId="1076"/>
          <ac:spMkLst>
            <pc:docMk/>
            <pc:sldMk cId="160948098" sldId="284"/>
            <ac:spMk id="12" creationId="{C76B0485-5D02-A9B1-30AE-4A4204EE3429}"/>
          </ac:spMkLst>
        </pc:spChg>
        <pc:picChg chg="add mod">
          <ac:chgData name="이 호진" userId="e7b51f9e24c37788" providerId="LiveId" clId="{116A6CE2-8F87-4711-918D-02CE9C3FD10E}" dt="2022-05-17T10:27:16.722" v="1503" actId="1076"/>
          <ac:picMkLst>
            <pc:docMk/>
            <pc:sldMk cId="160948098" sldId="284"/>
            <ac:picMk id="10" creationId="{EBE3B4D6-1C7B-E070-2130-28BC1C0CD9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서버모터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모터 드라이브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291D9-8041-C5FF-FD55-477B3B92D000}"/>
              </a:ext>
            </a:extLst>
          </p:cNvPr>
          <p:cNvSpPr txBox="1"/>
          <p:nvPr/>
        </p:nvSpPr>
        <p:spPr>
          <a:xfrm>
            <a:off x="336177" y="988359"/>
            <a:ext cx="82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2 : 2</a:t>
            </a:r>
            <a:r>
              <a:rPr lang="ko-KR" altLang="en-US" sz="3200" dirty="0"/>
              <a:t>상 여자 구동</a:t>
            </a:r>
            <a:r>
              <a:rPr lang="en-US" altLang="ko-KR" sz="3200" dirty="0"/>
              <a:t>(two phase on full step)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8A9D8-BB40-D4AF-CA09-8F618C2D6E23}"/>
              </a:ext>
            </a:extLst>
          </p:cNvPr>
          <p:cNvSpPr txBox="1"/>
          <p:nvPr/>
        </p:nvSpPr>
        <p:spPr>
          <a:xfrm>
            <a:off x="463922" y="1660712"/>
            <a:ext cx="8148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상 여자 방식은 </a:t>
            </a:r>
            <a:r>
              <a:rPr lang="ko-KR" altLang="en-US" sz="1400" dirty="0" err="1"/>
              <a:t>스데이더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두개씩</a:t>
            </a:r>
            <a:r>
              <a:rPr lang="ko-KR" altLang="en-US" sz="1400" dirty="0"/>
              <a:t> 동시에 </a:t>
            </a:r>
            <a:r>
              <a:rPr lang="ko-KR" altLang="en-US" sz="1400" dirty="0" err="1"/>
              <a:t>여자하여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로터를</a:t>
            </a:r>
            <a:r>
              <a:rPr lang="ko-KR" altLang="en-US" sz="1400" dirty="0"/>
              <a:t> 회전 시키는 방식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BD4BDA-D16D-7D9C-67E5-C25970A1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7" y="2369287"/>
            <a:ext cx="7859806" cy="17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3D7A-3299-1747-0585-FA781F2694DC}"/>
              </a:ext>
            </a:extLst>
          </p:cNvPr>
          <p:cNvSpPr txBox="1"/>
          <p:nvPr/>
        </p:nvSpPr>
        <p:spPr>
          <a:xfrm>
            <a:off x="268941" y="806823"/>
            <a:ext cx="293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예제</a:t>
            </a:r>
            <a:r>
              <a:rPr lang="en-US" altLang="ko-KR" sz="2000" dirty="0"/>
              <a:t>2: 2</a:t>
            </a:r>
            <a:r>
              <a:rPr lang="ko-KR" altLang="en-US" sz="2000" dirty="0"/>
              <a:t>상 돌리기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DE7C6-7F6D-37F3-C9BD-D18931A0819F}"/>
              </a:ext>
            </a:extLst>
          </p:cNvPr>
          <p:cNvSpPr txBox="1"/>
          <p:nvPr/>
        </p:nvSpPr>
        <p:spPr>
          <a:xfrm>
            <a:off x="302561" y="1206933"/>
            <a:ext cx="247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1" dirty="0">
                <a:solidFill>
                  <a:srgbClr val="002060"/>
                </a:solidFill>
              </a:rPr>
              <a:t>코드</a:t>
            </a:r>
            <a:r>
              <a:rPr lang="en-US" altLang="ko-KR" sz="1200" b="1" i="1" dirty="0">
                <a:solidFill>
                  <a:srgbClr val="002060"/>
                </a:solidFill>
              </a:rPr>
              <a:t>: </a:t>
            </a:r>
            <a:r>
              <a:rPr lang="ko-KR" altLang="en-US" sz="1200" b="1" i="1" dirty="0">
                <a:solidFill>
                  <a:srgbClr val="002060"/>
                </a:solidFill>
              </a:rPr>
              <a:t>06.</a:t>
            </a:r>
            <a:r>
              <a:rPr lang="en-US" altLang="ko-KR" sz="1200" b="1" i="1" dirty="0">
                <a:solidFill>
                  <a:srgbClr val="002060"/>
                </a:solidFill>
              </a:rPr>
              <a:t>4</a:t>
            </a:r>
            <a:r>
              <a:rPr lang="ko-KR" altLang="en-US" sz="1200" b="1" i="1" dirty="0">
                <a:solidFill>
                  <a:srgbClr val="002060"/>
                </a:solidFill>
              </a:rPr>
              <a:t>_</a:t>
            </a:r>
            <a:r>
              <a:rPr lang="en-US" altLang="ko-KR" sz="1200" b="1" i="1" dirty="0">
                <a:solidFill>
                  <a:srgbClr val="002060"/>
                </a:solidFill>
              </a:rPr>
              <a:t>48byj_2</a:t>
            </a:r>
            <a:endParaRPr lang="ko-KR" alt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D8612-8996-211C-F286-E84071C5DD3C}"/>
              </a:ext>
            </a:extLst>
          </p:cNvPr>
          <p:cNvSpPr txBox="1"/>
          <p:nvPr/>
        </p:nvSpPr>
        <p:spPr>
          <a:xfrm>
            <a:off x="544606" y="1659021"/>
            <a:ext cx="32541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CW 시계방향 데이터 전송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CW[4] = { 0b1100, 0b0110, 0b0011, 0b1001 };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CCW[4] = {</a:t>
            </a:r>
          </a:p>
          <a:p>
            <a:r>
              <a:rPr lang="ko-KR" altLang="en-US" sz="1200" dirty="0"/>
              <a:t>                0b1001,</a:t>
            </a:r>
          </a:p>
          <a:p>
            <a:r>
              <a:rPr lang="ko-KR" altLang="en-US" sz="1200" dirty="0"/>
              <a:t>                0b0011,</a:t>
            </a:r>
          </a:p>
          <a:p>
            <a:r>
              <a:rPr lang="ko-KR" altLang="en-US" sz="1200" dirty="0"/>
              <a:t>                0b0110,</a:t>
            </a:r>
          </a:p>
          <a:p>
            <a:r>
              <a:rPr lang="ko-KR" altLang="en-US" sz="1200" dirty="0"/>
              <a:t>                0b1100</a:t>
            </a:r>
          </a:p>
          <a:p>
            <a:r>
              <a:rPr lang="ko-KR" altLang="en-US" sz="1200" dirty="0"/>
              <a:t>            };</a:t>
            </a:r>
          </a:p>
        </p:txBody>
      </p:sp>
    </p:spTree>
    <p:extLst>
      <p:ext uri="{BB962C8B-B14F-4D97-AF65-F5344CB8AC3E}">
        <p14:creationId xmlns:p14="http://schemas.microsoft.com/office/powerpoint/2010/main" val="166469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9B410-6857-BD9A-7747-3CCA909EAEAC}"/>
              </a:ext>
            </a:extLst>
          </p:cNvPr>
          <p:cNvSpPr txBox="1"/>
          <p:nvPr/>
        </p:nvSpPr>
        <p:spPr>
          <a:xfrm>
            <a:off x="336177" y="988359"/>
            <a:ext cx="82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3 : 1-2</a:t>
            </a:r>
            <a:r>
              <a:rPr lang="ko-KR" altLang="en-US" sz="3200" dirty="0"/>
              <a:t>상 여자 구동</a:t>
            </a:r>
            <a:r>
              <a:rPr lang="en-US" altLang="ko-KR" sz="2400" dirty="0"/>
              <a:t>(one-two phase on Half step)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49D5B-3932-BB93-2E2E-8413B733B8BA}"/>
              </a:ext>
            </a:extLst>
          </p:cNvPr>
          <p:cNvSpPr txBox="1"/>
          <p:nvPr/>
        </p:nvSpPr>
        <p:spPr>
          <a:xfrm>
            <a:off x="564775" y="1653988"/>
            <a:ext cx="635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1-2</a:t>
            </a:r>
            <a:r>
              <a:rPr lang="ko-KR" altLang="en-US" sz="1400" dirty="0"/>
              <a:t>상 여자 방식은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상여자방시과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상여자</a:t>
            </a:r>
            <a:r>
              <a:rPr lang="ko-KR" altLang="en-US" sz="1400" dirty="0"/>
              <a:t> 방식을 결합한 방식입니다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691C1F-BEDB-F18B-A619-028A9925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5" y="2204371"/>
            <a:ext cx="7409329" cy="8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3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F54A9-3941-5B38-0CD6-02C7B986ECF1}"/>
              </a:ext>
            </a:extLst>
          </p:cNvPr>
          <p:cNvSpPr txBox="1"/>
          <p:nvPr/>
        </p:nvSpPr>
        <p:spPr>
          <a:xfrm>
            <a:off x="268941" y="806823"/>
            <a:ext cx="293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예제</a:t>
            </a:r>
            <a:r>
              <a:rPr lang="en-US" altLang="ko-KR" sz="2000" dirty="0"/>
              <a:t>3: 1-2</a:t>
            </a:r>
            <a:r>
              <a:rPr lang="ko-KR" altLang="en-US" sz="2000" dirty="0"/>
              <a:t>상 돌리기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75DA1-2460-D543-7F13-AD2D02C0F05B}"/>
              </a:ext>
            </a:extLst>
          </p:cNvPr>
          <p:cNvSpPr txBox="1"/>
          <p:nvPr/>
        </p:nvSpPr>
        <p:spPr>
          <a:xfrm>
            <a:off x="302561" y="1206933"/>
            <a:ext cx="247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1" dirty="0">
                <a:solidFill>
                  <a:srgbClr val="002060"/>
                </a:solidFill>
              </a:rPr>
              <a:t>코드</a:t>
            </a:r>
            <a:r>
              <a:rPr lang="en-US" altLang="ko-KR" sz="1200" b="1" i="1" dirty="0">
                <a:solidFill>
                  <a:srgbClr val="002060"/>
                </a:solidFill>
              </a:rPr>
              <a:t>: </a:t>
            </a:r>
            <a:r>
              <a:rPr lang="ko-KR" altLang="en-US" sz="1200" b="1" i="1" dirty="0">
                <a:solidFill>
                  <a:srgbClr val="002060"/>
                </a:solidFill>
              </a:rPr>
              <a:t>06.</a:t>
            </a:r>
            <a:r>
              <a:rPr lang="en-US" altLang="ko-KR" sz="1200" b="1" i="1" dirty="0">
                <a:solidFill>
                  <a:srgbClr val="002060"/>
                </a:solidFill>
              </a:rPr>
              <a:t>4</a:t>
            </a:r>
            <a:r>
              <a:rPr lang="ko-KR" altLang="en-US" sz="1200" b="1" i="1" dirty="0">
                <a:solidFill>
                  <a:srgbClr val="002060"/>
                </a:solidFill>
              </a:rPr>
              <a:t>_</a:t>
            </a:r>
            <a:r>
              <a:rPr lang="en-US" altLang="ko-KR" sz="1200" b="1" i="1" dirty="0">
                <a:solidFill>
                  <a:srgbClr val="002060"/>
                </a:solidFill>
              </a:rPr>
              <a:t>48byj_3</a:t>
            </a:r>
            <a:endParaRPr lang="ko-KR" altLang="en-US" sz="1200" b="1" i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B351D-9423-6C30-F3AC-97B7CFCC8FB0}"/>
              </a:ext>
            </a:extLst>
          </p:cNvPr>
          <p:cNvSpPr txBox="1"/>
          <p:nvPr/>
        </p:nvSpPr>
        <p:spPr>
          <a:xfrm>
            <a:off x="268941" y="1674410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sz="12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motorPin1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altLang="ko-KR" sz="12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IN1</a:t>
            </a:r>
            <a:endParaRPr lang="it-IT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2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motorPin2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altLang="ko-KR" sz="12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IN2</a:t>
            </a:r>
            <a:endParaRPr lang="it-IT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2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motorPin3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altLang="ko-KR" sz="12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IN3</a:t>
            </a:r>
            <a:endParaRPr lang="it-IT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ko-KR" sz="12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motorPin4</a:t>
            </a:r>
            <a:r>
              <a:rPr lang="it-IT" altLang="ko-KR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ko-KR" sz="12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altLang="ko-KR" sz="12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 IN4</a:t>
            </a:r>
            <a:endParaRPr lang="it-IT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200" dirty="0"/>
          </a:p>
          <a:p>
            <a:r>
              <a:rPr lang="ko-KR" altLang="en-US" sz="1200" dirty="0"/>
              <a:t>//1-2상 여자 방식은 </a:t>
            </a:r>
            <a:r>
              <a:rPr lang="ko-KR" altLang="en-US" sz="1200" dirty="0" err="1"/>
              <a:t>Half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구동 방식으로 </a:t>
            </a:r>
            <a:r>
              <a:rPr lang="ko-KR" altLang="en-US" sz="1200" dirty="0" err="1"/>
              <a:t>Full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구동 방식보다 1step 당 </a:t>
            </a:r>
            <a:r>
              <a:rPr lang="ko-KR" altLang="en-US" sz="1200" dirty="0" err="1"/>
              <a:t>로터의</a:t>
            </a:r>
            <a:r>
              <a:rPr lang="ko-KR" altLang="en-US" sz="1200" dirty="0"/>
              <a:t> 이동 각도가 1/2로, </a:t>
            </a:r>
            <a:r>
              <a:rPr lang="ko-KR" altLang="en-US" sz="1200" dirty="0" err="1"/>
              <a:t>스텝수는</a:t>
            </a:r>
            <a:r>
              <a:rPr lang="ko-KR" altLang="en-US" sz="1200" dirty="0"/>
              <a:t> 2배입니다.</a:t>
            </a:r>
          </a:p>
          <a:p>
            <a:r>
              <a:rPr lang="ko-KR" altLang="en-US" sz="1200" dirty="0"/>
              <a:t>#define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4096 // 1봐퀴 </a:t>
            </a:r>
            <a:r>
              <a:rPr lang="ko-KR" altLang="en-US" sz="1200" dirty="0" err="1"/>
              <a:t>스텝수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// 모터 회전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 문 구현을 간단하게 하기위해 핀 배열 선언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[4] = { motorPin1, motorPin2, motorPin3, motorPin4 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81CDB-1B51-F296-9848-06B25E3C8DDA}"/>
              </a:ext>
            </a:extLst>
          </p:cNvPr>
          <p:cNvSpPr txBox="1"/>
          <p:nvPr/>
        </p:nvSpPr>
        <p:spPr>
          <a:xfrm>
            <a:off x="6111688" y="806823"/>
            <a:ext cx="457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CW 시계방향 데이터 전송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CW[8] = {</a:t>
            </a:r>
          </a:p>
          <a:p>
            <a:r>
              <a:rPr lang="ko-KR" altLang="en-US" sz="1200" dirty="0"/>
              <a:t>                0b1000,</a:t>
            </a:r>
          </a:p>
          <a:p>
            <a:r>
              <a:rPr lang="ko-KR" altLang="en-US" sz="1200" dirty="0"/>
              <a:t>                0b1100,</a:t>
            </a:r>
          </a:p>
          <a:p>
            <a:r>
              <a:rPr lang="ko-KR" altLang="en-US" sz="1200" dirty="0"/>
              <a:t>                0b0100,</a:t>
            </a:r>
          </a:p>
          <a:p>
            <a:r>
              <a:rPr lang="ko-KR" altLang="en-US" sz="1200" dirty="0"/>
              <a:t>                0b0110,</a:t>
            </a:r>
          </a:p>
          <a:p>
            <a:r>
              <a:rPr lang="ko-KR" altLang="en-US" sz="1200" dirty="0"/>
              <a:t>                0b0010,</a:t>
            </a:r>
          </a:p>
          <a:p>
            <a:r>
              <a:rPr lang="ko-KR" altLang="en-US" sz="1200" dirty="0"/>
              <a:t>                0b0011,</a:t>
            </a:r>
          </a:p>
          <a:p>
            <a:r>
              <a:rPr lang="ko-KR" altLang="en-US" sz="1200" dirty="0"/>
              <a:t>                0b0001,</a:t>
            </a:r>
          </a:p>
          <a:p>
            <a:r>
              <a:rPr lang="ko-KR" altLang="en-US" sz="1200" dirty="0"/>
              <a:t>                0b1001</a:t>
            </a:r>
          </a:p>
          <a:p>
            <a:r>
              <a:rPr lang="ko-KR" altLang="en-US" sz="1200" dirty="0"/>
              <a:t>            };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CCW[8] = {</a:t>
            </a:r>
          </a:p>
          <a:p>
            <a:r>
              <a:rPr lang="ko-KR" altLang="en-US" sz="1200" dirty="0"/>
              <a:t>                0b1000,</a:t>
            </a:r>
          </a:p>
          <a:p>
            <a:r>
              <a:rPr lang="ko-KR" altLang="en-US" sz="1200" dirty="0"/>
              <a:t>                0b1001,</a:t>
            </a:r>
          </a:p>
          <a:p>
            <a:r>
              <a:rPr lang="ko-KR" altLang="en-US" sz="1200" dirty="0"/>
              <a:t>                0b0001,</a:t>
            </a:r>
          </a:p>
          <a:p>
            <a:r>
              <a:rPr lang="ko-KR" altLang="en-US" sz="1200" dirty="0"/>
              <a:t>                0b0011,</a:t>
            </a:r>
          </a:p>
          <a:p>
            <a:r>
              <a:rPr lang="ko-KR" altLang="en-US" sz="1200" dirty="0"/>
              <a:t>                0b0010,</a:t>
            </a:r>
          </a:p>
          <a:p>
            <a:r>
              <a:rPr lang="ko-KR" altLang="en-US" sz="1200" dirty="0"/>
              <a:t>                0b0110,</a:t>
            </a:r>
          </a:p>
          <a:p>
            <a:r>
              <a:rPr lang="ko-KR" altLang="en-US" sz="1200" dirty="0"/>
              <a:t>                0b0100,</a:t>
            </a:r>
          </a:p>
          <a:p>
            <a:r>
              <a:rPr lang="ko-KR" altLang="en-US" sz="1200" dirty="0"/>
              <a:t>                0b1100</a:t>
            </a:r>
          </a:p>
          <a:p>
            <a:r>
              <a:rPr lang="ko-KR" altLang="en-US" sz="1200" dirty="0"/>
              <a:t>            };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571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AA75C-9084-F8FC-4C6F-E1D269948226}"/>
              </a:ext>
            </a:extLst>
          </p:cNvPr>
          <p:cNvSpPr txBox="1"/>
          <p:nvPr/>
        </p:nvSpPr>
        <p:spPr>
          <a:xfrm>
            <a:off x="4511487" y="975338"/>
            <a:ext cx="40341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800" dirty="0"/>
          </a:p>
          <a:p>
            <a:r>
              <a:rPr lang="ko-KR" altLang="en-US" sz="800" dirty="0" err="1"/>
              <a:t>void</a:t>
            </a:r>
            <a:r>
              <a:rPr lang="ko-KR" altLang="en-US" sz="800" dirty="0"/>
              <a:t> </a:t>
            </a:r>
            <a:r>
              <a:rPr lang="ko-KR" altLang="en-US" sz="800" dirty="0" err="1"/>
              <a:t>loop</a:t>
            </a:r>
            <a:r>
              <a:rPr lang="ko-KR" altLang="en-US" sz="800" dirty="0"/>
              <a:t>() {</a:t>
            </a:r>
          </a:p>
          <a:p>
            <a:r>
              <a:rPr lang="ko-KR" altLang="en-US" sz="800" dirty="0"/>
              <a:t>  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    </a:t>
            </a:r>
          </a:p>
          <a:p>
            <a:r>
              <a:rPr lang="ko-KR" altLang="en-US" sz="800" dirty="0"/>
              <a:t>  // </a:t>
            </a:r>
            <a:r>
              <a:rPr lang="ko-KR" altLang="en-US" sz="800" dirty="0" err="1"/>
              <a:t>CW방향</a:t>
            </a:r>
            <a:r>
              <a:rPr lang="ko-KR" altLang="en-US" sz="800" dirty="0"/>
              <a:t> 1바퀴 후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(</a:t>
            </a:r>
            <a:r>
              <a:rPr lang="ko-KR" altLang="en-US" sz="800" dirty="0" err="1"/>
              <a:t>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i</a:t>
            </a:r>
            <a:r>
              <a:rPr lang="ko-KR" altLang="en-US" sz="800" dirty="0"/>
              <a:t> = 0 ; </a:t>
            </a:r>
            <a:r>
              <a:rPr lang="ko-KR" altLang="en-US" sz="800" dirty="0" err="1"/>
              <a:t>i</a:t>
            </a:r>
            <a:r>
              <a:rPr lang="ko-KR" altLang="en-US" sz="800" dirty="0"/>
              <a:t> &lt; </a:t>
            </a:r>
            <a:r>
              <a:rPr lang="ko-KR" altLang="en-US" sz="800" dirty="0" err="1"/>
              <a:t>step</a:t>
            </a:r>
            <a:r>
              <a:rPr lang="ko-KR" altLang="en-US" sz="800" dirty="0"/>
              <a:t> ; </a:t>
            </a:r>
            <a:r>
              <a:rPr lang="ko-KR" altLang="en-US" sz="800" dirty="0" err="1"/>
              <a:t>i</a:t>
            </a:r>
            <a:r>
              <a:rPr lang="ko-KR" altLang="en-US" sz="800" dirty="0"/>
              <a:t>++)</a:t>
            </a:r>
          </a:p>
          <a:p>
            <a:r>
              <a:rPr lang="ko-KR" altLang="en-US" sz="800" dirty="0"/>
              <a:t>  {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 = </a:t>
            </a:r>
            <a:r>
              <a:rPr lang="ko-KR" altLang="en-US" sz="800" dirty="0" err="1"/>
              <a:t>i</a:t>
            </a:r>
            <a:r>
              <a:rPr lang="ko-KR" altLang="en-US" sz="800" dirty="0"/>
              <a:t> % 8;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[0],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0));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[1],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1));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[2],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2));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[3],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3));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delay</a:t>
            </a:r>
            <a:r>
              <a:rPr lang="ko-KR" altLang="en-US" sz="800" dirty="0"/>
              <a:t>(1); // 각 스텝 간격이 최소 1ms 이상이어야 정상적으로 동작합니다.</a:t>
            </a:r>
          </a:p>
          <a:p>
            <a:r>
              <a:rPr lang="ko-KR" altLang="en-US" sz="800" dirty="0"/>
              <a:t>  }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delay</a:t>
            </a:r>
            <a:r>
              <a:rPr lang="ko-KR" altLang="en-US" sz="800" dirty="0"/>
              <a:t>(1000);</a:t>
            </a:r>
          </a:p>
          <a:p>
            <a:endParaRPr lang="ko-KR" altLang="en-US" sz="800" dirty="0"/>
          </a:p>
          <a:p>
            <a:r>
              <a:rPr lang="ko-KR" altLang="en-US" sz="800" dirty="0"/>
              <a:t>  // CCW 1바퀴 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(</a:t>
            </a:r>
            <a:r>
              <a:rPr lang="ko-KR" altLang="en-US" sz="800" dirty="0" err="1"/>
              <a:t>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i</a:t>
            </a:r>
            <a:r>
              <a:rPr lang="ko-KR" altLang="en-US" sz="800" dirty="0"/>
              <a:t> = 0 ; </a:t>
            </a:r>
            <a:r>
              <a:rPr lang="ko-KR" altLang="en-US" sz="800" dirty="0" err="1"/>
              <a:t>i</a:t>
            </a:r>
            <a:r>
              <a:rPr lang="ko-KR" altLang="en-US" sz="800" dirty="0"/>
              <a:t> &lt; </a:t>
            </a:r>
            <a:r>
              <a:rPr lang="ko-KR" altLang="en-US" sz="800" dirty="0" err="1"/>
              <a:t>step</a:t>
            </a:r>
            <a:r>
              <a:rPr lang="ko-KR" altLang="en-US" sz="800" dirty="0"/>
              <a:t> ; </a:t>
            </a:r>
            <a:r>
              <a:rPr lang="ko-KR" altLang="en-US" sz="800" dirty="0" err="1"/>
              <a:t>i</a:t>
            </a:r>
            <a:r>
              <a:rPr lang="ko-KR" altLang="en-US" sz="800" dirty="0"/>
              <a:t>++)</a:t>
            </a:r>
          </a:p>
          <a:p>
            <a:r>
              <a:rPr lang="ko-KR" altLang="en-US" sz="800" dirty="0"/>
              <a:t>  {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 = </a:t>
            </a:r>
            <a:r>
              <a:rPr lang="ko-KR" altLang="en-US" sz="800" dirty="0" err="1"/>
              <a:t>i</a:t>
            </a:r>
            <a:r>
              <a:rPr lang="ko-KR" altLang="en-US" sz="800" dirty="0"/>
              <a:t> % 8;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[0],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0));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[1],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1));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[2],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2));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digitalWrite</a:t>
            </a:r>
            <a:r>
              <a:rPr lang="ko-KR" altLang="en-US" sz="800" dirty="0"/>
              <a:t>(</a:t>
            </a:r>
            <a:r>
              <a:rPr lang="ko-KR" altLang="en-US" sz="800" dirty="0" err="1"/>
              <a:t>pinArray</a:t>
            </a:r>
            <a:r>
              <a:rPr lang="ko-KR" altLang="en-US" sz="800" dirty="0"/>
              <a:t>[3], </a:t>
            </a:r>
            <a:r>
              <a:rPr lang="ko-KR" altLang="en-US" sz="800" dirty="0" err="1"/>
              <a:t>bitRead</a:t>
            </a:r>
            <a:r>
              <a:rPr lang="ko-KR" altLang="en-US" sz="800" dirty="0"/>
              <a:t>(CCW[</a:t>
            </a:r>
            <a:r>
              <a:rPr lang="ko-KR" altLang="en-US" sz="800" dirty="0" err="1"/>
              <a:t>temp</a:t>
            </a:r>
            <a:r>
              <a:rPr lang="ko-KR" altLang="en-US" sz="800" dirty="0"/>
              <a:t>], 3));</a:t>
            </a:r>
          </a:p>
          <a:p>
            <a:r>
              <a:rPr lang="ko-KR" altLang="en-US" sz="800" dirty="0"/>
              <a:t>        </a:t>
            </a:r>
            <a:r>
              <a:rPr lang="ko-KR" altLang="en-US" sz="800" dirty="0" err="1"/>
              <a:t>delay</a:t>
            </a:r>
            <a:r>
              <a:rPr lang="ko-KR" altLang="en-US" sz="800" dirty="0"/>
              <a:t>(1); // 각 스텝 간격이 최소 1ms 이상이어야 정상적으로 동작합니다.</a:t>
            </a:r>
          </a:p>
          <a:p>
            <a:r>
              <a:rPr lang="ko-KR" altLang="en-US" sz="800" dirty="0"/>
              <a:t>  }</a:t>
            </a:r>
          </a:p>
          <a:p>
            <a:r>
              <a:rPr lang="ko-KR" altLang="en-US" sz="800" dirty="0"/>
              <a:t>  </a:t>
            </a:r>
            <a:r>
              <a:rPr lang="ko-KR" altLang="en-US" sz="800" dirty="0" err="1"/>
              <a:t>delay</a:t>
            </a:r>
            <a:r>
              <a:rPr lang="ko-KR" altLang="en-US" sz="800" dirty="0"/>
              <a:t>(1000);</a:t>
            </a:r>
          </a:p>
          <a:p>
            <a:endParaRPr lang="ko-KR" altLang="en-US" sz="800" dirty="0"/>
          </a:p>
          <a:p>
            <a:r>
              <a:rPr lang="ko-KR" altLang="en-US" sz="8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DF5BB-9495-09B7-2F03-CC6BCDB05AF7}"/>
              </a:ext>
            </a:extLst>
          </p:cNvPr>
          <p:cNvSpPr txBox="1"/>
          <p:nvPr/>
        </p:nvSpPr>
        <p:spPr>
          <a:xfrm>
            <a:off x="403413" y="975338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핀모드</a:t>
            </a:r>
            <a:r>
              <a:rPr lang="ko-KR" altLang="en-US" sz="1200" dirty="0"/>
              <a:t> 설정</a:t>
            </a:r>
          </a:p>
          <a:p>
            <a:r>
              <a:rPr lang="ko-KR" altLang="en-US" sz="1200" dirty="0"/>
              <a:t>  // 스텝모터 드라이브 보드의 IN </a:t>
            </a:r>
            <a:r>
              <a:rPr lang="ko-KR" altLang="en-US" sz="1200" dirty="0" err="1"/>
              <a:t>연결핀</a:t>
            </a:r>
            <a:r>
              <a:rPr lang="ko-KR" altLang="en-US" sz="1200" dirty="0"/>
              <a:t> 출력으로 설정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&lt; 4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 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OUTPUT);</a:t>
            </a:r>
          </a:p>
          <a:p>
            <a:r>
              <a:rPr lang="ko-KR" altLang="en-US" sz="1200" dirty="0"/>
              <a:t> 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09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58B16-6ACE-0C66-1A04-F894C87EEA4C}"/>
              </a:ext>
            </a:extLst>
          </p:cNvPr>
          <p:cNvSpPr txBox="1"/>
          <p:nvPr/>
        </p:nvSpPr>
        <p:spPr>
          <a:xfrm>
            <a:off x="5943599" y="1796339"/>
            <a:ext cx="26289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"/>
              </a:rPr>
              <a:t>1-2</a:t>
            </a:r>
            <a:r>
              <a:rPr lang="ko-KR" altLang="en-US" sz="1400" b="0" i="0" dirty="0" err="1">
                <a:effectLst/>
                <a:latin typeface="Noto Sans KR"/>
              </a:rPr>
              <a:t>상여자</a:t>
            </a:r>
            <a:r>
              <a:rPr lang="en-US" altLang="ko-KR" sz="1400" b="0" i="0" dirty="0">
                <a:effectLst/>
                <a:latin typeface="Noto Sans KR"/>
              </a:rPr>
              <a:t>(Half Step)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"/>
              </a:rPr>
              <a:t>Steps / 1-Turn : 4096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"/>
              </a:rPr>
              <a:t>Step </a:t>
            </a:r>
            <a:r>
              <a:rPr lang="ko-KR" altLang="en-US" sz="1400" b="0" i="0" dirty="0">
                <a:effectLst/>
                <a:latin typeface="Noto Sans KR"/>
              </a:rPr>
              <a:t>최소 간격 </a:t>
            </a:r>
            <a:r>
              <a:rPr lang="en-US" altLang="ko-KR" sz="1400" b="0" i="0" dirty="0">
                <a:effectLst/>
                <a:latin typeface="Noto Sans KR"/>
              </a:rPr>
              <a:t>: 1ms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36724-C24A-7317-7806-2F9BC09727F2}"/>
              </a:ext>
            </a:extLst>
          </p:cNvPr>
          <p:cNvSpPr txBox="1"/>
          <p:nvPr/>
        </p:nvSpPr>
        <p:spPr>
          <a:xfrm>
            <a:off x="255494" y="914400"/>
            <a:ext cx="336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구동 결과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3498-BBFB-36B5-66C7-419C3D27F06A}"/>
              </a:ext>
            </a:extLst>
          </p:cNvPr>
          <p:cNvSpPr txBox="1"/>
          <p:nvPr/>
        </p:nvSpPr>
        <p:spPr>
          <a:xfrm>
            <a:off x="517712" y="1833086"/>
            <a:ext cx="25482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"/>
              </a:rPr>
              <a:t>1</a:t>
            </a:r>
            <a:r>
              <a:rPr lang="ko-KR" altLang="en-US" sz="1400" b="0" i="0" dirty="0" err="1">
                <a:effectLst/>
                <a:latin typeface="Noto Sans KR"/>
              </a:rPr>
              <a:t>상여자</a:t>
            </a:r>
            <a:r>
              <a:rPr lang="en-US" altLang="ko-KR" sz="1400" b="0" i="0" dirty="0">
                <a:effectLst/>
                <a:latin typeface="Noto Sans KR"/>
              </a:rPr>
              <a:t>(Full Step)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"/>
              </a:rPr>
              <a:t>Steps / 1-Turn : 2048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"/>
              </a:rPr>
              <a:t>Step </a:t>
            </a:r>
            <a:r>
              <a:rPr lang="ko-KR" altLang="en-US" sz="1400" b="0" i="0" dirty="0">
                <a:effectLst/>
                <a:latin typeface="Noto Sans KR"/>
              </a:rPr>
              <a:t>최소 간격 </a:t>
            </a:r>
            <a:r>
              <a:rPr lang="en-US" altLang="ko-KR" sz="1400" b="0" i="0" dirty="0">
                <a:effectLst/>
                <a:latin typeface="Noto Sans KR"/>
              </a:rPr>
              <a:t>: 3ms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E5973-DEB0-944E-2143-FA9F831A1026}"/>
              </a:ext>
            </a:extLst>
          </p:cNvPr>
          <p:cNvSpPr txBox="1"/>
          <p:nvPr/>
        </p:nvSpPr>
        <p:spPr>
          <a:xfrm>
            <a:off x="3207123" y="1796339"/>
            <a:ext cx="25482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"/>
              </a:rPr>
              <a:t>2</a:t>
            </a:r>
            <a:r>
              <a:rPr lang="ko-KR" altLang="en-US" sz="1400" b="0" i="0" dirty="0" err="1">
                <a:effectLst/>
                <a:latin typeface="Noto Sans KR"/>
              </a:rPr>
              <a:t>상여자</a:t>
            </a:r>
            <a:r>
              <a:rPr lang="en-US" altLang="ko-KR" sz="1400" b="0" i="0" dirty="0">
                <a:effectLst/>
                <a:latin typeface="Noto Sans KR"/>
              </a:rPr>
              <a:t>(Full Step)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"/>
              </a:rPr>
              <a:t>Steps / 1-Turn : 2048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Noto Sans KR"/>
              </a:rPr>
              <a:t>Step </a:t>
            </a:r>
            <a:r>
              <a:rPr lang="ko-KR" altLang="en-US" sz="1400" b="0" i="0" dirty="0">
                <a:effectLst/>
                <a:latin typeface="Noto Sans KR"/>
              </a:rPr>
              <a:t>최소 간격 </a:t>
            </a:r>
            <a:r>
              <a:rPr lang="en-US" altLang="ko-KR" sz="1400" b="0" i="0" dirty="0">
                <a:effectLst/>
                <a:latin typeface="Noto Sans KR"/>
              </a:rPr>
              <a:t>: 2ms</a:t>
            </a:r>
          </a:p>
        </p:txBody>
      </p:sp>
    </p:spTree>
    <p:extLst>
      <p:ext uri="{BB962C8B-B14F-4D97-AF65-F5344CB8AC3E}">
        <p14:creationId xmlns:p14="http://schemas.microsoft.com/office/powerpoint/2010/main" val="157414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32343-2243-377D-EE04-08ABD9BD5D4D}"/>
              </a:ext>
            </a:extLst>
          </p:cNvPr>
          <p:cNvSpPr txBox="1"/>
          <p:nvPr/>
        </p:nvSpPr>
        <p:spPr>
          <a:xfrm>
            <a:off x="403412" y="766482"/>
            <a:ext cx="404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ULN2003</a:t>
            </a:r>
            <a:r>
              <a:rPr lang="en-US" altLang="ko-KR" sz="3600" dirty="0"/>
              <a:t> </a:t>
            </a:r>
            <a:r>
              <a:rPr lang="ko-KR" altLang="en-US" sz="3600" dirty="0"/>
              <a:t>드라이버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105AE-E3B8-B95C-4931-1788B03D3BDA}"/>
              </a:ext>
            </a:extLst>
          </p:cNvPr>
          <p:cNvSpPr txBox="1"/>
          <p:nvPr/>
        </p:nvSpPr>
        <p:spPr>
          <a:xfrm>
            <a:off x="403412" y="1494841"/>
            <a:ext cx="834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ATMega</a:t>
            </a:r>
            <a:r>
              <a:rPr lang="en-US" altLang="ko-KR" sz="1400" dirty="0"/>
              <a:t> 328</a:t>
            </a:r>
            <a:r>
              <a:rPr lang="ko-KR" altLang="en-US" sz="1400" dirty="0"/>
              <a:t>은 최대 출력 전류가 </a:t>
            </a:r>
            <a:r>
              <a:rPr lang="en-US" altLang="ko-KR" sz="1400" dirty="0"/>
              <a:t>20mA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하지만 </a:t>
            </a:r>
            <a:r>
              <a:rPr lang="en-US" altLang="ko-KR" sz="1400" dirty="0"/>
              <a:t>28BYJ-48 </a:t>
            </a:r>
            <a:r>
              <a:rPr lang="ko-KR" altLang="en-US" sz="1400" dirty="0"/>
              <a:t>스텝모터는</a:t>
            </a:r>
            <a:r>
              <a:rPr lang="en-US" altLang="ko-KR" sz="1400" dirty="0"/>
              <a:t> 200mA</a:t>
            </a:r>
            <a:r>
              <a:rPr lang="ko-KR" altLang="en-US" sz="1400" dirty="0"/>
              <a:t>로 구동하기 때문에 직접적으로 제어를 할 수 없습니다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별도의 전용 회로가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753BB-2E48-C36F-B3C7-D33451A44B38}"/>
              </a:ext>
            </a:extLst>
          </p:cNvPr>
          <p:cNvSpPr txBox="1"/>
          <p:nvPr/>
        </p:nvSpPr>
        <p:spPr>
          <a:xfrm>
            <a:off x="3395381" y="4022996"/>
            <a:ext cx="519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이때 사용할 수 있는 구동</a:t>
            </a:r>
            <a:r>
              <a:rPr lang="en-US" altLang="ko-KR" sz="1200" dirty="0"/>
              <a:t>IC</a:t>
            </a:r>
            <a:r>
              <a:rPr lang="ko-KR" altLang="en-US" sz="1200" dirty="0"/>
              <a:t>가 </a:t>
            </a:r>
            <a:r>
              <a:rPr lang="en-US" altLang="ko-KR" sz="1200" dirty="0"/>
              <a:t>ULN2003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ULN2003</a:t>
            </a:r>
            <a:r>
              <a:rPr lang="ko-KR" altLang="en-US" sz="1200" dirty="0"/>
              <a:t>은 </a:t>
            </a:r>
            <a:r>
              <a:rPr lang="en-US" altLang="ko-KR" sz="1200" dirty="0"/>
              <a:t>7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달링턴</a:t>
            </a:r>
            <a:r>
              <a:rPr lang="ko-KR" altLang="en-US" sz="1200" dirty="0"/>
              <a:t> 회로를 가지는 </a:t>
            </a:r>
            <a:r>
              <a:rPr lang="ko-KR" altLang="en-US" sz="1200" dirty="0" err="1"/>
              <a:t>체널을</a:t>
            </a:r>
            <a:r>
              <a:rPr lang="ko-KR" altLang="en-US" sz="1200" dirty="0"/>
              <a:t> 가지고 있습니다</a:t>
            </a:r>
            <a:r>
              <a:rPr lang="en-US" altLang="ko-KR" sz="1200" dirty="0"/>
              <a:t>.  </a:t>
            </a:r>
            <a:endParaRPr lang="ko-KR" altLang="en-US" sz="1200" dirty="0"/>
          </a:p>
        </p:txBody>
      </p:sp>
      <p:pic>
        <p:nvPicPr>
          <p:cNvPr id="1026" name="Picture 2" descr="ULN2003 ULN2003A Transistor Arrays SOP16 Package - Calcutta Electronics">
            <a:extLst>
              <a:ext uri="{FF2B5EF4-FFF2-40B4-BE49-F238E27FC236}">
                <a16:creationId xmlns:a16="http://schemas.microsoft.com/office/drawing/2014/main" id="{609F91DB-35E6-789D-CA6D-94AA1616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1" y="2416836"/>
            <a:ext cx="2533374" cy="253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+ Stepper (ULN2003A) | coeleveld.com">
            <a:extLst>
              <a:ext uri="{FF2B5EF4-FFF2-40B4-BE49-F238E27FC236}">
                <a16:creationId xmlns:a16="http://schemas.microsoft.com/office/drawing/2014/main" id="{12050979-D860-1E86-2E90-0BA2EA83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371" y="2312893"/>
            <a:ext cx="2444283" cy="15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3806F-8DA1-5C8F-AB1A-9F94D13C72DB}"/>
              </a:ext>
            </a:extLst>
          </p:cNvPr>
          <p:cNvSpPr txBox="1"/>
          <p:nvPr/>
        </p:nvSpPr>
        <p:spPr>
          <a:xfrm>
            <a:off x="403413" y="954895"/>
            <a:ext cx="3173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구동 드라이버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AD053-30D1-6BE2-59C5-0C299AF7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0" y="1892750"/>
            <a:ext cx="2568390" cy="2704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EF9D8-5887-4BDE-180F-DE18FEBB4663}"/>
              </a:ext>
            </a:extLst>
          </p:cNvPr>
          <p:cNvSpPr txBox="1"/>
          <p:nvPr/>
        </p:nvSpPr>
        <p:spPr>
          <a:xfrm>
            <a:off x="3647513" y="954895"/>
            <a:ext cx="4215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28BYJ-48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스탭모터는</a:t>
            </a:r>
            <a:r>
              <a:rPr lang="ko-KR" altLang="en-US" sz="1400" dirty="0"/>
              <a:t> 전용 드라이버를 이용하여 사용을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B947B-C7F6-AB61-13D9-1E6BD8E7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38378" y="1873723"/>
            <a:ext cx="2454888" cy="27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4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6B75EB-E762-F947-BBEE-4DBD731C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7" y="1683132"/>
            <a:ext cx="8536295" cy="3336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C240F2-DD34-94DE-5B4E-9D9C898B7680}"/>
              </a:ext>
            </a:extLst>
          </p:cNvPr>
          <p:cNvSpPr txBox="1"/>
          <p:nvPr/>
        </p:nvSpPr>
        <p:spPr>
          <a:xfrm>
            <a:off x="2864222" y="1153565"/>
            <a:ext cx="4632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ULN2003 </a:t>
            </a:r>
            <a:r>
              <a:rPr lang="ko-KR" altLang="en-US" sz="1400" dirty="0"/>
              <a:t>구동보드를 이용하여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연결을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805CB-6701-8B35-6D34-C77C2F5441B7}"/>
              </a:ext>
            </a:extLst>
          </p:cNvPr>
          <p:cNvSpPr txBox="1"/>
          <p:nvPr/>
        </p:nvSpPr>
        <p:spPr>
          <a:xfrm>
            <a:off x="403413" y="954895"/>
            <a:ext cx="2373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회로 연결</a:t>
            </a:r>
          </a:p>
        </p:txBody>
      </p:sp>
    </p:spTree>
    <p:extLst>
      <p:ext uri="{BB962C8B-B14F-4D97-AF65-F5344CB8AC3E}">
        <p14:creationId xmlns:p14="http://schemas.microsoft.com/office/powerpoint/2010/main" val="18220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F315-03A9-8ECF-CC1F-D8198995E7E7}"/>
              </a:ext>
            </a:extLst>
          </p:cNvPr>
          <p:cNvSpPr txBox="1"/>
          <p:nvPr/>
        </p:nvSpPr>
        <p:spPr>
          <a:xfrm>
            <a:off x="403413" y="954895"/>
            <a:ext cx="2373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모터 </a:t>
            </a:r>
            <a:r>
              <a:rPr lang="ko-KR" altLang="en-US" sz="3600" dirty="0" err="1"/>
              <a:t>스탭</a:t>
            </a:r>
            <a:endParaRPr lang="ko-KR" altLang="en-US" sz="3600" dirty="0"/>
          </a:p>
        </p:txBody>
      </p:sp>
      <p:pic>
        <p:nvPicPr>
          <p:cNvPr id="10" name="Picture 4" descr="스테핑모터 원리 : 네이버 블로그">
            <a:extLst>
              <a:ext uri="{FF2B5EF4-FFF2-40B4-BE49-F238E27FC236}">
                <a16:creationId xmlns:a16="http://schemas.microsoft.com/office/drawing/2014/main" id="{EBE3B4D6-1C7B-E070-2130-28BC1C0CD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8" y="2168338"/>
            <a:ext cx="2557182" cy="22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B53A4F-FF24-BF92-9DC6-E1194010314C}"/>
              </a:ext>
            </a:extLst>
          </p:cNvPr>
          <p:cNvSpPr txBox="1"/>
          <p:nvPr/>
        </p:nvSpPr>
        <p:spPr>
          <a:xfrm>
            <a:off x="3240740" y="1761719"/>
            <a:ext cx="54729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dirty="0">
                <a:effectLst/>
                <a:latin typeface="Noto Sans KR"/>
              </a:rPr>
              <a:t>Stride Angle </a:t>
            </a:r>
            <a:r>
              <a:rPr lang="ko-KR" altLang="en-US" sz="1200" b="0" i="0" dirty="0">
                <a:effectLst/>
                <a:latin typeface="Noto Sans KR"/>
              </a:rPr>
              <a:t>은 </a:t>
            </a:r>
            <a:r>
              <a:rPr lang="en-US" altLang="ko-KR" sz="1200" b="0" i="0" dirty="0">
                <a:effectLst/>
                <a:latin typeface="Noto Sans KR"/>
              </a:rPr>
              <a:t>1 Step(</a:t>
            </a:r>
            <a:r>
              <a:rPr lang="ko-KR" altLang="en-US" sz="1200" b="0" i="0" dirty="0">
                <a:effectLst/>
                <a:latin typeface="Noto Sans KR"/>
              </a:rPr>
              <a:t>입력 펄스</a:t>
            </a:r>
            <a:r>
              <a:rPr lang="en-US" altLang="ko-KR" sz="1200" b="0" i="0" dirty="0">
                <a:effectLst/>
                <a:latin typeface="Noto Sans KR"/>
              </a:rPr>
              <a:t>)</a:t>
            </a:r>
            <a:r>
              <a:rPr lang="ko-KR" altLang="en-US" sz="1200" b="0" i="0" dirty="0">
                <a:effectLst/>
                <a:latin typeface="Noto Sans KR"/>
              </a:rPr>
              <a:t>당 </a:t>
            </a:r>
            <a:r>
              <a:rPr lang="en-US" altLang="ko-KR" sz="1200" b="0" i="0" dirty="0">
                <a:effectLst/>
                <a:latin typeface="Noto Sans KR"/>
              </a:rPr>
              <a:t>Rotor </a:t>
            </a:r>
            <a:r>
              <a:rPr lang="ko-KR" altLang="en-US" sz="1200" b="0" i="0" dirty="0">
                <a:effectLst/>
                <a:latin typeface="Noto Sans KR"/>
              </a:rPr>
              <a:t>가 회전하는 최소각을 의미하고</a:t>
            </a:r>
            <a:r>
              <a:rPr lang="en-US" altLang="ko-KR" sz="1200" b="0" i="0" dirty="0">
                <a:effectLst/>
                <a:latin typeface="Noto Sans KR"/>
              </a:rPr>
              <a:t>, Speed Variation Ratio </a:t>
            </a:r>
            <a:r>
              <a:rPr lang="ko-KR" altLang="en-US" sz="1200" b="0" i="0" dirty="0">
                <a:effectLst/>
                <a:latin typeface="Noto Sans KR"/>
              </a:rPr>
              <a:t>는 </a:t>
            </a:r>
            <a:r>
              <a:rPr lang="ko-KR" altLang="en-US" sz="1200" b="0" i="0" dirty="0" err="1">
                <a:effectLst/>
                <a:latin typeface="Noto Sans KR"/>
              </a:rPr>
              <a:t>로터</a:t>
            </a:r>
            <a:r>
              <a:rPr lang="en-US" altLang="ko-KR" sz="1200" b="0" i="0" dirty="0">
                <a:effectLst/>
                <a:latin typeface="Noto Sans KR"/>
              </a:rPr>
              <a:t>(</a:t>
            </a:r>
            <a:r>
              <a:rPr lang="ko-KR" altLang="en-US" sz="1200" b="0" i="0" dirty="0">
                <a:effectLst/>
                <a:latin typeface="Noto Sans KR"/>
              </a:rPr>
              <a:t>모터의 중심</a:t>
            </a:r>
            <a:r>
              <a:rPr lang="en-US" altLang="ko-KR" sz="1200" b="0" i="0" dirty="0">
                <a:effectLst/>
                <a:latin typeface="Noto Sans KR"/>
              </a:rPr>
              <a:t>)</a:t>
            </a:r>
            <a:r>
              <a:rPr lang="ko-KR" altLang="en-US" sz="1200" b="0" i="0" dirty="0">
                <a:effectLst/>
                <a:latin typeface="Noto Sans KR"/>
              </a:rPr>
              <a:t>와 연결된 중심축의 기어에서 최종 회전 축까지의 기어비가 </a:t>
            </a:r>
            <a:r>
              <a:rPr lang="en-US" altLang="ko-KR" sz="1200" b="0" i="0" dirty="0">
                <a:effectLst/>
                <a:latin typeface="Noto Sans KR"/>
              </a:rPr>
              <a:t>1/64 </a:t>
            </a:r>
            <a:r>
              <a:rPr lang="ko-KR" altLang="en-US" sz="1200" b="0" i="0" dirty="0">
                <a:effectLst/>
                <a:latin typeface="Noto Sans KR"/>
              </a:rPr>
              <a:t>임을 의미합니다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  <a:p>
            <a:pPr algn="l"/>
            <a:endParaRPr lang="en-US" altLang="ko-KR" sz="1200" dirty="0">
              <a:latin typeface="Noto Sans KR"/>
            </a:endParaRPr>
          </a:p>
          <a:p>
            <a:pPr algn="l"/>
            <a:r>
              <a:rPr lang="ko-KR" altLang="en-US" sz="1200" b="0" i="0" dirty="0">
                <a:effectLst/>
                <a:latin typeface="Noto Sans KR"/>
              </a:rPr>
              <a:t>즉</a:t>
            </a:r>
            <a:r>
              <a:rPr lang="en-US" altLang="ko-KR" sz="1200" b="0" i="0" dirty="0">
                <a:effectLst/>
                <a:latin typeface="Noto Sans KR"/>
              </a:rPr>
              <a:t>, </a:t>
            </a:r>
            <a:r>
              <a:rPr lang="ko-KR" altLang="en-US" sz="1200" b="0" i="0" dirty="0">
                <a:effectLst/>
                <a:latin typeface="Noto Sans KR"/>
              </a:rPr>
              <a:t>결론적으로 이 모터를 한바퀴 돌리기 위해 </a:t>
            </a:r>
            <a:r>
              <a:rPr lang="en-US" altLang="ko-KR" sz="1200" b="0" i="0" dirty="0">
                <a:effectLst/>
                <a:latin typeface="Noto Sans KR"/>
              </a:rPr>
              <a:t>64 x 64 = 4096 </a:t>
            </a:r>
            <a:r>
              <a:rPr lang="ko-KR" altLang="en-US" sz="1200" b="0" i="0" dirty="0">
                <a:effectLst/>
                <a:latin typeface="Noto Sans KR"/>
              </a:rPr>
              <a:t>펄스</a:t>
            </a:r>
            <a:r>
              <a:rPr lang="en-US" altLang="ko-KR" sz="1200" b="0" i="0" dirty="0">
                <a:effectLst/>
                <a:latin typeface="Noto Sans KR"/>
              </a:rPr>
              <a:t>(Step) </a:t>
            </a:r>
            <a:r>
              <a:rPr lang="ko-KR" altLang="en-US" sz="1200" b="0" i="0" dirty="0">
                <a:effectLst/>
                <a:latin typeface="Noto Sans KR"/>
              </a:rPr>
              <a:t>입력이 있어야 한다는 의미입니다</a:t>
            </a:r>
            <a:r>
              <a:rPr lang="en-US" altLang="ko-KR" sz="1200" b="0" i="0" dirty="0">
                <a:effectLst/>
                <a:latin typeface="Noto Sans KR"/>
              </a:rPr>
              <a:t>. </a:t>
            </a:r>
            <a:r>
              <a:rPr lang="ko-KR" altLang="en-US" sz="1200" b="0" i="0" dirty="0">
                <a:effectLst/>
                <a:latin typeface="Noto Sans KR"/>
              </a:rPr>
              <a:t>같은 말이지만</a:t>
            </a:r>
            <a:r>
              <a:rPr lang="en-US" altLang="ko-KR" sz="1200" b="0" i="0" dirty="0">
                <a:effectLst/>
                <a:latin typeface="Noto Sans KR"/>
              </a:rPr>
              <a:t>, 1</a:t>
            </a:r>
            <a:r>
              <a:rPr lang="ko-KR" altLang="en-US" sz="1200" b="0" i="0" dirty="0">
                <a:effectLst/>
                <a:latin typeface="Noto Sans KR"/>
              </a:rPr>
              <a:t>바퀴를 </a:t>
            </a:r>
            <a:r>
              <a:rPr lang="en-US" altLang="ko-KR" sz="1200" b="0" i="0" dirty="0">
                <a:effectLst/>
                <a:latin typeface="Noto Sans KR"/>
              </a:rPr>
              <a:t>4096 Step </a:t>
            </a:r>
            <a:r>
              <a:rPr lang="ko-KR" altLang="en-US" sz="1200" b="0" i="0" dirty="0">
                <a:effectLst/>
                <a:latin typeface="Noto Sans KR"/>
              </a:rPr>
              <a:t>으로 정밀하게 제어가 가능하는 의미가 됩니다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B0485-5D02-A9B1-30AE-4A4204EE3429}"/>
              </a:ext>
            </a:extLst>
          </p:cNvPr>
          <p:cNvSpPr txBox="1"/>
          <p:nvPr/>
        </p:nvSpPr>
        <p:spPr>
          <a:xfrm>
            <a:off x="3242981" y="3469240"/>
            <a:ext cx="54707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Noto Sans KR"/>
              </a:rPr>
              <a:t>28BYJ-48</a:t>
            </a:r>
            <a:r>
              <a:rPr lang="ko-KR" altLang="en-US" sz="1200" dirty="0">
                <a:latin typeface="Noto Sans KR"/>
              </a:rPr>
              <a:t> </a:t>
            </a:r>
            <a:r>
              <a:rPr lang="en-US" altLang="ko-KR" sz="1200" b="0" i="0" dirty="0">
                <a:effectLst/>
                <a:latin typeface="Noto Sans KR"/>
              </a:rPr>
              <a:t>Stator </a:t>
            </a:r>
            <a:r>
              <a:rPr lang="ko-KR" altLang="en-US" sz="1200" b="0" i="0" dirty="0">
                <a:effectLst/>
                <a:latin typeface="Noto Sans KR"/>
              </a:rPr>
              <a:t>는 총 </a:t>
            </a:r>
            <a:r>
              <a:rPr lang="en-US" altLang="ko-KR" sz="1200" b="0" i="0" dirty="0">
                <a:effectLst/>
                <a:latin typeface="Noto Sans KR"/>
              </a:rPr>
              <a:t>4 x 8 = 32</a:t>
            </a:r>
            <a:r>
              <a:rPr lang="ko-KR" altLang="en-US" sz="1200" b="0" i="0" dirty="0">
                <a:effectLst/>
                <a:latin typeface="Noto Sans KR"/>
              </a:rPr>
              <a:t>개가 있으며</a:t>
            </a:r>
            <a:r>
              <a:rPr lang="en-US" altLang="ko-KR" sz="1200" b="0" i="0" dirty="0">
                <a:effectLst/>
                <a:latin typeface="Noto Sans KR"/>
              </a:rPr>
              <a:t>, </a:t>
            </a:r>
            <a:r>
              <a:rPr lang="ko-KR" altLang="en-US" sz="1200" b="0" i="0" dirty="0">
                <a:effectLst/>
                <a:latin typeface="Noto Sans KR"/>
              </a:rPr>
              <a:t>기어비는 정확하게 </a:t>
            </a:r>
            <a:r>
              <a:rPr lang="en-US" altLang="ko-KR" sz="1200" b="0" i="0" dirty="0">
                <a:effectLst/>
                <a:latin typeface="Noto Sans KR"/>
              </a:rPr>
              <a:t>63.68395 </a:t>
            </a:r>
            <a:r>
              <a:rPr lang="ko-KR" altLang="en-US" sz="1200" b="0" i="0" dirty="0">
                <a:effectLst/>
                <a:latin typeface="Noto Sans KR"/>
              </a:rPr>
              <a:t>입니다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  <a:endParaRPr lang="ko-KR" altLang="en-US" sz="1200" dirty="0"/>
          </a:p>
          <a:p>
            <a:endParaRPr lang="en-US" altLang="ko-KR" sz="1200" b="0" i="0" dirty="0">
              <a:effectLst/>
              <a:latin typeface="Noto Sans KR"/>
            </a:endParaRPr>
          </a:p>
          <a:p>
            <a:r>
              <a:rPr lang="en-US" altLang="ko-KR" sz="1200" b="0" i="0" dirty="0">
                <a:effectLst/>
                <a:latin typeface="Noto Sans KR"/>
              </a:rPr>
              <a:t>1</a:t>
            </a:r>
            <a:r>
              <a:rPr lang="ko-KR" altLang="en-US" sz="1200" b="0" i="0" dirty="0">
                <a:effectLst/>
                <a:latin typeface="Noto Sans KR"/>
              </a:rPr>
              <a:t>상 여자</a:t>
            </a:r>
            <a:r>
              <a:rPr lang="en-US" altLang="ko-KR" sz="1200" b="0" i="0" dirty="0">
                <a:effectLst/>
                <a:latin typeface="Noto Sans KR"/>
              </a:rPr>
              <a:t>, 2</a:t>
            </a:r>
            <a:r>
              <a:rPr lang="ko-KR" altLang="en-US" sz="1200" b="0" i="0" dirty="0">
                <a:effectLst/>
                <a:latin typeface="Noto Sans KR"/>
              </a:rPr>
              <a:t>상 여자 방식</a:t>
            </a:r>
            <a:r>
              <a:rPr lang="en-US" altLang="ko-KR" sz="1200" b="0" i="0" dirty="0">
                <a:effectLst/>
                <a:latin typeface="Noto Sans KR"/>
              </a:rPr>
              <a:t>(Full-Step Mode)</a:t>
            </a:r>
            <a:r>
              <a:rPr lang="ko-KR" altLang="en-US" sz="1200" b="0" i="0" dirty="0">
                <a:effectLst/>
                <a:latin typeface="Noto Sans KR"/>
              </a:rPr>
              <a:t>으로 이 스텝 모터를 제어하는 경우 </a:t>
            </a:r>
            <a:r>
              <a:rPr lang="en-US" altLang="ko-KR" sz="1200" b="0" i="0" dirty="0">
                <a:effectLst/>
                <a:latin typeface="Noto Sans KR"/>
              </a:rPr>
              <a:t>1</a:t>
            </a:r>
            <a:r>
              <a:rPr lang="ko-KR" altLang="en-US" sz="1200" b="0" i="0" dirty="0">
                <a:effectLst/>
                <a:latin typeface="Noto Sans KR"/>
              </a:rPr>
              <a:t>바퀴당 </a:t>
            </a:r>
            <a:r>
              <a:rPr lang="en-US" altLang="ko-KR" sz="1200" b="0" i="0" dirty="0">
                <a:effectLst/>
                <a:latin typeface="Noto Sans KR"/>
              </a:rPr>
              <a:t>32 x 63.68395 = 2037 </a:t>
            </a:r>
            <a:r>
              <a:rPr lang="ko-KR" altLang="en-US" sz="1200" b="0" i="0" dirty="0">
                <a:effectLst/>
                <a:latin typeface="Noto Sans KR"/>
              </a:rPr>
              <a:t>스텝으로 제어 할 수 있고</a:t>
            </a:r>
            <a:r>
              <a:rPr lang="en-US" altLang="ko-KR" sz="1200" b="0" i="0" dirty="0">
                <a:effectLst/>
                <a:latin typeface="Noto Sans KR"/>
              </a:rPr>
              <a:t>, 1-2</a:t>
            </a:r>
            <a:r>
              <a:rPr lang="ko-KR" altLang="en-US" sz="1200" b="0" i="0" dirty="0">
                <a:effectLst/>
                <a:latin typeface="Noto Sans KR"/>
              </a:rPr>
              <a:t>상 여자 방식</a:t>
            </a:r>
            <a:r>
              <a:rPr lang="en-US" altLang="ko-KR" sz="1200" b="0" i="0" dirty="0">
                <a:effectLst/>
                <a:latin typeface="Noto Sans KR"/>
              </a:rPr>
              <a:t>(Half-Step) </a:t>
            </a:r>
            <a:r>
              <a:rPr lang="ko-KR" altLang="en-US" sz="1200" b="0" i="0" dirty="0">
                <a:effectLst/>
                <a:latin typeface="Noto Sans KR"/>
              </a:rPr>
              <a:t>으로 이 스텝 모터를 제어하는 경우 </a:t>
            </a:r>
            <a:r>
              <a:rPr lang="en-US" altLang="ko-KR" sz="1200" b="0" i="0" dirty="0">
                <a:effectLst/>
                <a:latin typeface="Noto Sans KR"/>
              </a:rPr>
              <a:t>1</a:t>
            </a:r>
            <a:r>
              <a:rPr lang="ko-KR" altLang="en-US" sz="1200" b="0" i="0" dirty="0">
                <a:effectLst/>
                <a:latin typeface="Noto Sans KR"/>
              </a:rPr>
              <a:t>바퀴당 </a:t>
            </a:r>
            <a:r>
              <a:rPr lang="en-US" altLang="ko-KR" sz="1200" b="0" i="0" dirty="0">
                <a:effectLst/>
                <a:latin typeface="Noto Sans KR"/>
              </a:rPr>
              <a:t>64 x 63.68395 = 4075 </a:t>
            </a:r>
            <a:r>
              <a:rPr lang="ko-KR" altLang="en-US" sz="1200" b="0" i="0" dirty="0">
                <a:effectLst/>
                <a:latin typeface="Noto Sans KR"/>
              </a:rPr>
              <a:t>스텝으로 제어 할 수 있습니다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94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DD3666-DFA5-A326-D531-86790004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9" y="2380850"/>
            <a:ext cx="7624484" cy="1726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A75C0-FDAB-0464-F199-964F824D8B5D}"/>
              </a:ext>
            </a:extLst>
          </p:cNvPr>
          <p:cNvSpPr txBox="1"/>
          <p:nvPr/>
        </p:nvSpPr>
        <p:spPr>
          <a:xfrm>
            <a:off x="336177" y="988359"/>
            <a:ext cx="82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실습</a:t>
            </a:r>
            <a:r>
              <a:rPr lang="en-US" altLang="ko-KR" sz="3200" dirty="0"/>
              <a:t>1 : 1</a:t>
            </a:r>
            <a:r>
              <a:rPr lang="ko-KR" altLang="en-US" sz="3200" dirty="0"/>
              <a:t>상 여자 구동</a:t>
            </a:r>
            <a:r>
              <a:rPr lang="en-US" altLang="ko-KR" sz="3200" dirty="0"/>
              <a:t>(one phase on full step)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8317A-EF8B-3DF9-AD80-69FEB352AE26}"/>
              </a:ext>
            </a:extLst>
          </p:cNvPr>
          <p:cNvSpPr txBox="1"/>
          <p:nvPr/>
        </p:nvSpPr>
        <p:spPr>
          <a:xfrm>
            <a:off x="403413" y="1645586"/>
            <a:ext cx="724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상 여자 구동 방식은 </a:t>
            </a:r>
            <a:r>
              <a:rPr lang="ko-KR" altLang="en-US" sz="1400" dirty="0" err="1"/>
              <a:t>스테이더</a:t>
            </a:r>
            <a:r>
              <a:rPr lang="ko-KR" altLang="en-US" sz="1400" dirty="0"/>
              <a:t> 하나씩 </a:t>
            </a:r>
            <a:r>
              <a:rPr lang="ko-KR" altLang="en-US" sz="1400" dirty="0" err="1"/>
              <a:t>여자하여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로터를</a:t>
            </a:r>
            <a:r>
              <a:rPr lang="ko-KR" altLang="en-US" sz="1400" dirty="0"/>
              <a:t> 회전 시키는 방식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014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CA0D5-BB57-A9E8-39FE-D6A45C580B03}"/>
              </a:ext>
            </a:extLst>
          </p:cNvPr>
          <p:cNvSpPr txBox="1"/>
          <p:nvPr/>
        </p:nvSpPr>
        <p:spPr>
          <a:xfrm>
            <a:off x="268941" y="1690192"/>
            <a:ext cx="44577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#define motorPin1 2 // IN1</a:t>
            </a:r>
          </a:p>
          <a:p>
            <a:r>
              <a:rPr lang="ko-KR" altLang="en-US" sz="1200" dirty="0"/>
              <a:t>#define motorPin2 3 // IN2</a:t>
            </a:r>
          </a:p>
          <a:p>
            <a:r>
              <a:rPr lang="ko-KR" altLang="en-US" sz="1200" dirty="0"/>
              <a:t>#define motorPin3 4 // IN3</a:t>
            </a:r>
          </a:p>
          <a:p>
            <a:r>
              <a:rPr lang="ko-KR" altLang="en-US" sz="1200" dirty="0"/>
              <a:t>#define motorPin4 5 // IN4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#define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2048 // 1봐퀴 </a:t>
            </a:r>
            <a:r>
              <a:rPr lang="ko-KR" altLang="en-US" sz="1200" dirty="0" err="1"/>
              <a:t>스텝수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// 모터 회전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 문 구현을 간단하게 하기위해 핀 배열 선언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[4] = { motorPin1, motorPin2, motorPin3, motorPin4 };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C69B9-AF72-DEA6-D6F8-34C5D49F83CC}"/>
              </a:ext>
            </a:extLst>
          </p:cNvPr>
          <p:cNvSpPr txBox="1"/>
          <p:nvPr/>
        </p:nvSpPr>
        <p:spPr>
          <a:xfrm>
            <a:off x="5378824" y="1748118"/>
            <a:ext cx="25549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CW 시계방향 데이터 전송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CW[4] = {</a:t>
            </a:r>
          </a:p>
          <a:p>
            <a:r>
              <a:rPr lang="ko-KR" altLang="en-US" sz="1200" dirty="0"/>
              <a:t>                0b1000,</a:t>
            </a:r>
          </a:p>
          <a:p>
            <a:r>
              <a:rPr lang="ko-KR" altLang="en-US" sz="1200" dirty="0"/>
              <a:t>                0b0100,</a:t>
            </a:r>
          </a:p>
          <a:p>
            <a:r>
              <a:rPr lang="ko-KR" altLang="en-US" sz="1200" dirty="0"/>
              <a:t>                0b0010,</a:t>
            </a:r>
          </a:p>
          <a:p>
            <a:r>
              <a:rPr lang="ko-KR" altLang="en-US" sz="1200" dirty="0"/>
              <a:t>                0b0001</a:t>
            </a:r>
          </a:p>
          <a:p>
            <a:r>
              <a:rPr lang="ko-KR" altLang="en-US" sz="1200" dirty="0"/>
              <a:t>            };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CCW[4] = {</a:t>
            </a:r>
          </a:p>
          <a:p>
            <a:r>
              <a:rPr lang="ko-KR" altLang="en-US" sz="1200" dirty="0"/>
              <a:t>                0b0001,</a:t>
            </a:r>
          </a:p>
          <a:p>
            <a:r>
              <a:rPr lang="ko-KR" altLang="en-US" sz="1200" dirty="0"/>
              <a:t>                0b0010,</a:t>
            </a:r>
          </a:p>
          <a:p>
            <a:r>
              <a:rPr lang="ko-KR" altLang="en-US" sz="1200" dirty="0"/>
              <a:t>                0b0100,</a:t>
            </a:r>
          </a:p>
          <a:p>
            <a:r>
              <a:rPr lang="ko-KR" altLang="en-US" sz="1200" dirty="0"/>
              <a:t>                0b1000</a:t>
            </a:r>
          </a:p>
          <a:p>
            <a:r>
              <a:rPr lang="ko-KR" altLang="en-US" sz="1200" dirty="0"/>
              <a:t>            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1FC6C-6355-B21B-D144-528F6A8B0990}"/>
              </a:ext>
            </a:extLst>
          </p:cNvPr>
          <p:cNvSpPr txBox="1"/>
          <p:nvPr/>
        </p:nvSpPr>
        <p:spPr>
          <a:xfrm>
            <a:off x="268941" y="806823"/>
            <a:ext cx="293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예제</a:t>
            </a:r>
            <a:r>
              <a:rPr lang="en-US" altLang="ko-KR" sz="2000" dirty="0"/>
              <a:t>1: 360</a:t>
            </a:r>
            <a:r>
              <a:rPr lang="ko-KR" altLang="en-US" sz="2000" dirty="0"/>
              <a:t>도 돌리기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7D857-679F-8342-3D6C-EA0781C7EA8A}"/>
              </a:ext>
            </a:extLst>
          </p:cNvPr>
          <p:cNvSpPr txBox="1"/>
          <p:nvPr/>
        </p:nvSpPr>
        <p:spPr>
          <a:xfrm>
            <a:off x="302561" y="1206933"/>
            <a:ext cx="247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1" dirty="0">
                <a:solidFill>
                  <a:srgbClr val="002060"/>
                </a:solidFill>
              </a:rPr>
              <a:t>코드</a:t>
            </a:r>
            <a:r>
              <a:rPr lang="en-US" altLang="ko-KR" sz="1200" b="1" i="1" dirty="0">
                <a:solidFill>
                  <a:srgbClr val="002060"/>
                </a:solidFill>
              </a:rPr>
              <a:t>: </a:t>
            </a:r>
            <a:r>
              <a:rPr lang="ko-KR" altLang="en-US" sz="1200" b="1" i="1" dirty="0">
                <a:solidFill>
                  <a:srgbClr val="002060"/>
                </a:solidFill>
              </a:rPr>
              <a:t>06.</a:t>
            </a:r>
            <a:r>
              <a:rPr lang="en-US" altLang="ko-KR" sz="1200" b="1" i="1" dirty="0">
                <a:solidFill>
                  <a:srgbClr val="002060"/>
                </a:solidFill>
              </a:rPr>
              <a:t>4</a:t>
            </a:r>
            <a:r>
              <a:rPr lang="ko-KR" altLang="en-US" sz="1200" b="1" i="1" dirty="0">
                <a:solidFill>
                  <a:srgbClr val="002060"/>
                </a:solidFill>
              </a:rPr>
              <a:t>_</a:t>
            </a:r>
            <a:r>
              <a:rPr lang="en-US" altLang="ko-KR" sz="1200" b="1" i="1" dirty="0">
                <a:solidFill>
                  <a:srgbClr val="002060"/>
                </a:solidFill>
              </a:rPr>
              <a:t>48byj_1</a:t>
            </a:r>
            <a:endParaRPr lang="ko-KR" altLang="en-US" sz="1200" b="1" i="1" dirty="0">
              <a:solidFill>
                <a:srgbClr val="00206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121B8D-71CC-B3D7-3565-E83FF0F6A650}"/>
              </a:ext>
            </a:extLst>
          </p:cNvPr>
          <p:cNvCxnSpPr/>
          <p:nvPr/>
        </p:nvCxnSpPr>
        <p:spPr>
          <a:xfrm>
            <a:off x="5049372" y="1805447"/>
            <a:ext cx="0" cy="3042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4005B-20F6-1053-EC25-50517B13AE11}"/>
              </a:ext>
            </a:extLst>
          </p:cNvPr>
          <p:cNvSpPr txBox="1"/>
          <p:nvPr/>
        </p:nvSpPr>
        <p:spPr>
          <a:xfrm>
            <a:off x="174812" y="1126371"/>
            <a:ext cx="39332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핀모드</a:t>
            </a:r>
            <a:r>
              <a:rPr lang="ko-KR" altLang="en-US" sz="1200" dirty="0"/>
              <a:t> 설정</a:t>
            </a:r>
          </a:p>
          <a:p>
            <a:r>
              <a:rPr lang="ko-KR" altLang="en-US" sz="1200" dirty="0"/>
              <a:t>  // 스텝모터 드라이브 보드의 IN </a:t>
            </a:r>
            <a:r>
              <a:rPr lang="ko-KR" altLang="en-US" sz="1200" dirty="0" err="1"/>
              <a:t>연결핀</a:t>
            </a:r>
            <a:r>
              <a:rPr lang="ko-KR" altLang="en-US" sz="1200" dirty="0"/>
              <a:t> 출력으로 설정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&lt; 4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 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OUTPUT);</a:t>
            </a:r>
          </a:p>
          <a:p>
            <a:r>
              <a:rPr lang="ko-KR" altLang="en-US" sz="1200" dirty="0"/>
              <a:t>   }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25F326-A96C-5C8B-DFFF-D97D414CEAEA}"/>
              </a:ext>
            </a:extLst>
          </p:cNvPr>
          <p:cNvCxnSpPr/>
          <p:nvPr/>
        </p:nvCxnSpPr>
        <p:spPr>
          <a:xfrm>
            <a:off x="4175313" y="1126371"/>
            <a:ext cx="0" cy="3042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3B89B2-6B1E-3FFF-5003-A5E8DE0E869B}"/>
              </a:ext>
            </a:extLst>
          </p:cNvPr>
          <p:cNvSpPr txBox="1"/>
          <p:nvPr/>
        </p:nvSpPr>
        <p:spPr>
          <a:xfrm>
            <a:off x="174812" y="3095776"/>
            <a:ext cx="36777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stepDelay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모터 부하가 없는 상태에서, </a:t>
            </a:r>
          </a:p>
          <a:p>
            <a:r>
              <a:rPr lang="ko-KR" altLang="en-US" sz="1200" dirty="0"/>
              <a:t>  // 각 스텝 간격이 최소 </a:t>
            </a:r>
            <a:r>
              <a:rPr lang="ko-KR" altLang="en-US" sz="1200" dirty="0">
                <a:solidFill>
                  <a:srgbClr val="FF0000"/>
                </a:solidFill>
              </a:rPr>
              <a:t>3ms </a:t>
            </a:r>
            <a:r>
              <a:rPr lang="ko-KR" altLang="en-US" sz="1200" dirty="0"/>
              <a:t>이상이어야 정상적으로 동작합니다.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(3);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DF4D1-41B2-AB81-856F-1DC74672C0E5}"/>
              </a:ext>
            </a:extLst>
          </p:cNvPr>
          <p:cNvSpPr txBox="1"/>
          <p:nvPr/>
        </p:nvSpPr>
        <p:spPr>
          <a:xfrm>
            <a:off x="4430807" y="106445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CW방향</a:t>
            </a:r>
            <a:r>
              <a:rPr lang="ko-KR" altLang="en-US" sz="1200" dirty="0"/>
              <a:t> 1바퀴 후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&lt;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</a:t>
            </a:r>
          </a:p>
          <a:p>
            <a:r>
              <a:rPr lang="ko-KR" altLang="en-US" sz="1200" dirty="0"/>
              <a:t>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% 4;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[0],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0));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[1],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1));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[2],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2));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[3],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3));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stepDelay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28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90DA3-52CE-7116-C613-E85F878784DF}"/>
              </a:ext>
            </a:extLst>
          </p:cNvPr>
          <p:cNvSpPr txBox="1"/>
          <p:nvPr/>
        </p:nvSpPr>
        <p:spPr>
          <a:xfrm>
            <a:off x="322730" y="1167509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CCW 1바퀴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= 0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&lt;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</a:t>
            </a:r>
          </a:p>
          <a:p>
            <a:r>
              <a:rPr lang="ko-KR" altLang="en-US" sz="1200" dirty="0"/>
              <a:t>  {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% 4;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[0],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0));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[1],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1));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[2],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2));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pinArray</a:t>
            </a:r>
            <a:r>
              <a:rPr lang="ko-KR" altLang="en-US" sz="1200" dirty="0"/>
              <a:t>[3], </a:t>
            </a:r>
            <a:r>
              <a:rPr lang="ko-KR" altLang="en-US" sz="1200" dirty="0" err="1"/>
              <a:t>bitRead</a:t>
            </a:r>
            <a:r>
              <a:rPr lang="ko-KR" altLang="en-US" sz="1200" dirty="0"/>
              <a:t>(CCW[</a:t>
            </a:r>
            <a:r>
              <a:rPr lang="ko-KR" altLang="en-US" sz="1200" dirty="0" err="1"/>
              <a:t>temp</a:t>
            </a:r>
            <a:r>
              <a:rPr lang="ko-KR" altLang="en-US" sz="1200" dirty="0"/>
              <a:t>], 3));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stepDelay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</p:txBody>
      </p:sp>
    </p:spTree>
    <p:extLst>
      <p:ext uri="{BB962C8B-B14F-4D97-AF65-F5344CB8AC3E}">
        <p14:creationId xmlns:p14="http://schemas.microsoft.com/office/powerpoint/2010/main" val="314222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1326</Words>
  <Application>Microsoft Office PowerPoint</Application>
  <PresentationFormat>화면 슬라이드 쇼(16:9)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KR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2023-06-20T08:51:36Z</dcterms:modified>
</cp:coreProperties>
</file>