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57" r:id="rId3"/>
    <p:sldId id="258" r:id="rId4"/>
    <p:sldId id="280" r:id="rId5"/>
    <p:sldId id="261" r:id="rId6"/>
    <p:sldId id="256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A5BF46E9-289F-4126-B92E-852C3408776D}"/>
    <pc:docChg chg="modSld">
      <pc:chgData name="이 호진" userId="e7b51f9e24c37788" providerId="LiveId" clId="{A5BF46E9-289F-4126-B92E-852C3408776D}" dt="2022-06-17T00:50:51.199" v="1" actId="1076"/>
      <pc:docMkLst>
        <pc:docMk/>
      </pc:docMkLst>
      <pc:sldChg chg="modSp mod">
        <pc:chgData name="이 호진" userId="e7b51f9e24c37788" providerId="LiveId" clId="{A5BF46E9-289F-4126-B92E-852C3408776D}" dt="2022-06-17T00:50:51.199" v="1" actId="1076"/>
        <pc:sldMkLst>
          <pc:docMk/>
          <pc:sldMk cId="4128186279" sldId="261"/>
        </pc:sldMkLst>
        <pc:spChg chg="mod">
          <ac:chgData name="이 호진" userId="e7b51f9e24c37788" providerId="LiveId" clId="{A5BF46E9-289F-4126-B92E-852C3408776D}" dt="2022-06-17T00:50:51.199" v="1" actId="1076"/>
          <ac:spMkLst>
            <pc:docMk/>
            <pc:sldMk cId="4128186279" sldId="261"/>
            <ac:spMk id="10" creationId="{3500C503-8B13-44B6-9562-A1E10EE34334}"/>
          </ac:spMkLst>
        </pc:spChg>
      </pc:sldChg>
      <pc:sldChg chg="modSp mod">
        <pc:chgData name="이 호진" userId="e7b51f9e24c37788" providerId="LiveId" clId="{A5BF46E9-289F-4126-B92E-852C3408776D}" dt="2022-06-17T00:49:55.234" v="0" actId="207"/>
        <pc:sldMkLst>
          <pc:docMk/>
          <pc:sldMk cId="2435656224" sldId="280"/>
        </pc:sldMkLst>
        <pc:spChg chg="mod">
          <ac:chgData name="이 호진" userId="e7b51f9e24c37788" providerId="LiveId" clId="{A5BF46E9-289F-4126-B92E-852C3408776D}" dt="2022-06-17T00:49:55.234" v="0" actId="207"/>
          <ac:spMkLst>
            <pc:docMk/>
            <pc:sldMk cId="2435656224" sldId="280"/>
            <ac:spMk id="12" creationId="{12DBEAAE-A3CE-33FB-085B-018E74E8218A}"/>
          </ac:spMkLst>
        </pc:spChg>
      </pc:sldChg>
    </pc:docChg>
  </pc:docChgLst>
  <pc:docChgLst>
    <pc:chgData name="이 호진" userId="e7b51f9e24c37788" providerId="LiveId" clId="{5CD09FEE-4A07-4780-B133-769E37089F10}"/>
    <pc:docChg chg="custSel addSld delSld modSld">
      <pc:chgData name="이 호진" userId="e7b51f9e24c37788" providerId="LiveId" clId="{5CD09FEE-4A07-4780-B133-769E37089F10}" dt="2022-05-17T08:56:50.565" v="6"/>
      <pc:docMkLst>
        <pc:docMk/>
      </pc:docMkLst>
      <pc:sldChg chg="addSp delSp modSp mod">
        <pc:chgData name="이 호진" userId="e7b51f9e24c37788" providerId="LiveId" clId="{5CD09FEE-4A07-4780-B133-769E37089F10}" dt="2022-05-17T08:56:50.565" v="6"/>
        <pc:sldMkLst>
          <pc:docMk/>
          <pc:sldMk cId="2184666338" sldId="256"/>
        </pc:sldMkLst>
        <pc:spChg chg="add mod">
          <ac:chgData name="이 호진" userId="e7b51f9e24c37788" providerId="LiveId" clId="{5CD09FEE-4A07-4780-B133-769E37089F10}" dt="2022-05-17T08:56:50.565" v="6"/>
          <ac:spMkLst>
            <pc:docMk/>
            <pc:sldMk cId="2184666338" sldId="256"/>
            <ac:spMk id="4" creationId="{B58D0499-8538-A602-879B-92BE8502DF27}"/>
          </ac:spMkLst>
        </pc:spChg>
        <pc:spChg chg="del">
          <ac:chgData name="이 호진" userId="e7b51f9e24c37788" providerId="LiveId" clId="{5CD09FEE-4A07-4780-B133-769E37089F10}" dt="2022-05-17T08:52:37.731" v="0" actId="478"/>
          <ac:spMkLst>
            <pc:docMk/>
            <pc:sldMk cId="2184666338" sldId="256"/>
            <ac:spMk id="5" creationId="{AFE4B81F-1142-42B4-A52F-9EB5D6ADF2DE}"/>
          </ac:spMkLst>
        </pc:spChg>
        <pc:spChg chg="del">
          <ac:chgData name="이 호진" userId="e7b51f9e24c37788" providerId="LiveId" clId="{5CD09FEE-4A07-4780-B133-769E37089F10}" dt="2022-05-17T08:52:37.731" v="0" actId="478"/>
          <ac:spMkLst>
            <pc:docMk/>
            <pc:sldMk cId="2184666338" sldId="256"/>
            <ac:spMk id="6" creationId="{0A34A85E-A8AA-47D0-AA1E-C7ECAB2CC847}"/>
          </ac:spMkLst>
        </pc:spChg>
        <pc:spChg chg="add mod">
          <ac:chgData name="이 호진" userId="e7b51f9e24c37788" providerId="LiveId" clId="{5CD09FEE-4A07-4780-B133-769E37089F10}" dt="2022-05-17T08:56:50.565" v="6"/>
          <ac:spMkLst>
            <pc:docMk/>
            <pc:sldMk cId="2184666338" sldId="256"/>
            <ac:spMk id="7" creationId="{0D12B2FE-611B-53F2-7836-AB9E59801045}"/>
          </ac:spMkLst>
        </pc:spChg>
        <pc:spChg chg="add mod">
          <ac:chgData name="이 호진" userId="e7b51f9e24c37788" providerId="LiveId" clId="{5CD09FEE-4A07-4780-B133-769E37089F10}" dt="2022-05-17T08:56:50.565" v="6"/>
          <ac:spMkLst>
            <pc:docMk/>
            <pc:sldMk cId="2184666338" sldId="256"/>
            <ac:spMk id="8" creationId="{97716B52-B7B0-D779-B2F8-1842A59C101B}"/>
          </ac:spMkLst>
        </pc:spChg>
        <pc:spChg chg="add mod">
          <ac:chgData name="이 호진" userId="e7b51f9e24c37788" providerId="LiveId" clId="{5CD09FEE-4A07-4780-B133-769E37089F10}" dt="2022-05-17T08:56:50.565" v="6"/>
          <ac:spMkLst>
            <pc:docMk/>
            <pc:sldMk cId="2184666338" sldId="256"/>
            <ac:spMk id="9" creationId="{4953F94E-7A06-7860-1B07-1E98ADD24660}"/>
          </ac:spMkLst>
        </pc:spChg>
      </pc:sldChg>
      <pc:sldChg chg="add">
        <pc:chgData name="이 호진" userId="e7b51f9e24c37788" providerId="LiveId" clId="{5CD09FEE-4A07-4780-B133-769E37089F10}" dt="2022-05-17T08:53:10.934" v="2"/>
        <pc:sldMkLst>
          <pc:docMk/>
          <pc:sldMk cId="783510813" sldId="257"/>
        </pc:sldMkLst>
      </pc:sldChg>
      <pc:sldChg chg="add">
        <pc:chgData name="이 호진" userId="e7b51f9e24c37788" providerId="LiveId" clId="{5CD09FEE-4A07-4780-B133-769E37089F10}" dt="2022-05-17T08:53:10.934" v="2"/>
        <pc:sldMkLst>
          <pc:docMk/>
          <pc:sldMk cId="3835004089" sldId="258"/>
        </pc:sldMkLst>
      </pc:sldChg>
      <pc:sldChg chg="add">
        <pc:chgData name="이 호진" userId="e7b51f9e24c37788" providerId="LiveId" clId="{5CD09FEE-4A07-4780-B133-769E37089F10}" dt="2022-05-17T08:53:40.601" v="4"/>
        <pc:sldMkLst>
          <pc:docMk/>
          <pc:sldMk cId="4128186279" sldId="261"/>
        </pc:sldMkLst>
      </pc:sldChg>
      <pc:sldChg chg="add del">
        <pc:chgData name="이 호진" userId="e7b51f9e24c37788" providerId="LiveId" clId="{5CD09FEE-4A07-4780-B133-769E37089F10}" dt="2022-05-17T08:56:34.246" v="5" actId="2696"/>
        <pc:sldMkLst>
          <pc:docMk/>
          <pc:sldMk cId="1822066217" sldId="271"/>
        </pc:sldMkLst>
      </pc:sldChg>
      <pc:sldChg chg="modSp add mod">
        <pc:chgData name="이 호진" userId="e7b51f9e24c37788" providerId="LiveId" clId="{5CD09FEE-4A07-4780-B133-769E37089F10}" dt="2022-05-17T08:53:20.013" v="3"/>
        <pc:sldMkLst>
          <pc:docMk/>
          <pc:sldMk cId="622223390" sldId="279"/>
        </pc:sldMkLst>
        <pc:spChg chg="mod">
          <ac:chgData name="이 호진" userId="e7b51f9e24c37788" providerId="LiveId" clId="{5CD09FEE-4A07-4780-B133-769E37089F10}" dt="2022-05-17T08:53:20.013" v="3"/>
          <ac:spMkLst>
            <pc:docMk/>
            <pc:sldMk cId="622223390" sldId="279"/>
            <ac:spMk id="7" creationId="{7CA2BC6A-8622-378D-781B-17A25B5A9C7C}"/>
          </ac:spMkLst>
        </pc:spChg>
      </pc:sldChg>
      <pc:sldChg chg="add">
        <pc:chgData name="이 호진" userId="e7b51f9e24c37788" providerId="LiveId" clId="{5CD09FEE-4A07-4780-B133-769E37089F10}" dt="2022-05-17T08:53:10.934" v="2"/>
        <pc:sldMkLst>
          <pc:docMk/>
          <pc:sldMk cId="2435656224" sldId="280"/>
        </pc:sldMkLst>
      </pc:sldChg>
      <pc:sldChg chg="add del">
        <pc:chgData name="이 호진" userId="e7b51f9e24c37788" providerId="LiveId" clId="{5CD09FEE-4A07-4780-B133-769E37089F10}" dt="2022-05-17T08:56:34.246" v="5" actId="2696"/>
        <pc:sldMkLst>
          <pc:docMk/>
          <pc:sldMk cId="2685144566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youtu.be/15K9N1yVnhc?t=34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서버모터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28BYJ48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22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7ADD00-FAB3-CE21-F094-5D13EC75B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79" y="716547"/>
            <a:ext cx="8384241" cy="415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1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DD62D5-47FA-D0F0-64C5-B3F5CA15C3E1}"/>
              </a:ext>
            </a:extLst>
          </p:cNvPr>
          <p:cNvSpPr txBox="1"/>
          <p:nvPr/>
        </p:nvSpPr>
        <p:spPr>
          <a:xfrm>
            <a:off x="403413" y="897360"/>
            <a:ext cx="3375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28BYJ48</a:t>
            </a:r>
            <a:r>
              <a:rPr lang="ko-KR" altLang="en-US" sz="3600" dirty="0"/>
              <a:t> </a:t>
            </a:r>
            <a:r>
              <a:rPr lang="ko-KR" altLang="en-US" sz="2800" dirty="0" err="1"/>
              <a:t>스탭모터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340A69-D25F-3857-A425-BA6FA109E6D7}"/>
              </a:ext>
            </a:extLst>
          </p:cNvPr>
          <p:cNvSpPr txBox="1"/>
          <p:nvPr/>
        </p:nvSpPr>
        <p:spPr>
          <a:xfrm>
            <a:off x="3778624" y="958915"/>
            <a:ext cx="5123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28BYJ48 </a:t>
            </a:r>
            <a:r>
              <a:rPr lang="ko-KR" altLang="en-US" sz="1400" dirty="0" err="1"/>
              <a:t>스탭모터는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입문용으로 많이 공급되고 있는 </a:t>
            </a:r>
            <a:r>
              <a:rPr lang="ko-KR" altLang="en-US" sz="1400" dirty="0" err="1"/>
              <a:t>스탭모너</a:t>
            </a:r>
            <a:r>
              <a:rPr lang="ko-KR" altLang="en-US" sz="1400" dirty="0"/>
              <a:t> 입니다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42E3A3A-58F2-6CF0-AB81-60FEDD57E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68" y="1795025"/>
            <a:ext cx="4653803" cy="13114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B4F3C28-6F34-3EE3-6822-BBA2B05F8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68" y="3357763"/>
            <a:ext cx="1865031" cy="11472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48ABB62-788E-F20A-7FE1-30C3B0C67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205" y="2326340"/>
            <a:ext cx="2804005" cy="236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04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4C124E-17E6-6C81-8CAF-DDBA63BEE1B7}"/>
              </a:ext>
            </a:extLst>
          </p:cNvPr>
          <p:cNvSpPr txBox="1"/>
          <p:nvPr/>
        </p:nvSpPr>
        <p:spPr>
          <a:xfrm>
            <a:off x="3745565" y="2341944"/>
            <a:ext cx="4840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스텝모터는 한 바퀴를 여러 스텝으로 나누어 회전합니다</a:t>
            </a:r>
            <a:r>
              <a:rPr lang="en-US" altLang="ko-KR" dirty="0"/>
              <a:t>. </a:t>
            </a:r>
            <a:r>
              <a:rPr lang="ko-KR" altLang="en-US" dirty="0"/>
              <a:t>정밀한 모터의 회전 제어가 필요할 때 사용합니다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BCCFFD4-947E-E626-784A-CD62EE8CF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40" y="2341944"/>
            <a:ext cx="2609850" cy="21240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CFE68B-CE75-1F98-0AAA-1F8DF3378A0D}"/>
              </a:ext>
            </a:extLst>
          </p:cNvPr>
          <p:cNvSpPr txBox="1"/>
          <p:nvPr/>
        </p:nvSpPr>
        <p:spPr>
          <a:xfrm>
            <a:off x="3630705" y="123171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28BYJ48</a:t>
            </a:r>
            <a:r>
              <a:rPr lang="ko-KR" altLang="en-US" sz="1800" dirty="0"/>
              <a:t>는 </a:t>
            </a:r>
            <a:r>
              <a:rPr lang="en-US" altLang="ko-KR" sz="1800" dirty="0"/>
              <a:t>5</a:t>
            </a:r>
            <a:r>
              <a:rPr lang="ko-KR" altLang="en-US" sz="1800" dirty="0"/>
              <a:t>선식 </a:t>
            </a:r>
            <a:r>
              <a:rPr lang="ko-KR" altLang="en-US" sz="1800" dirty="0" err="1"/>
              <a:t>유니폴라</a:t>
            </a:r>
            <a:r>
              <a:rPr lang="ko-KR" altLang="en-US" sz="1800" dirty="0"/>
              <a:t> 방식의 입니다</a:t>
            </a:r>
            <a:r>
              <a:rPr lang="en-US" altLang="ko-KR" sz="1800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DBEAAE-A3CE-33FB-085B-018E74E8218A}"/>
              </a:ext>
            </a:extLst>
          </p:cNvPr>
          <p:cNvSpPr txBox="1"/>
          <p:nvPr/>
        </p:nvSpPr>
        <p:spPr>
          <a:xfrm>
            <a:off x="403413" y="954895"/>
            <a:ext cx="31735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</a:rPr>
              <a:t>유니폴라</a:t>
            </a:r>
            <a:r>
              <a:rPr lang="ko-KR" altLang="en-US" sz="3600" dirty="0"/>
              <a:t> 방식 </a:t>
            </a:r>
          </a:p>
        </p:txBody>
      </p:sp>
    </p:spTree>
    <p:extLst>
      <p:ext uri="{BB962C8B-B14F-4D97-AF65-F5344CB8AC3E}">
        <p14:creationId xmlns:p14="http://schemas.microsoft.com/office/powerpoint/2010/main" val="243565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구조 및 분해 영상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0C503-8B13-44B6-9562-A1E10EE34334}"/>
              </a:ext>
            </a:extLst>
          </p:cNvPr>
          <p:cNvSpPr txBox="1"/>
          <p:nvPr/>
        </p:nvSpPr>
        <p:spPr>
          <a:xfrm>
            <a:off x="261797" y="68396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2"/>
              </a:rPr>
              <a:t>https://youtu.be/15K9N1yVnhc?t=34</a:t>
            </a:r>
            <a:r>
              <a:rPr lang="ko-KR" altLang="en-US" sz="1400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5A037E-4D27-0DBD-45A5-0CF427AA8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3" y="1086717"/>
            <a:ext cx="6836169" cy="387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8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8D0499-8538-A602-879B-92BE8502DF2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12B2FE-611B-53F2-7836-AB9E59801045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716B52-B7B0-D779-B2F8-1842A59C101B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53F94E-7A06-7860-1B07-1E98ADD2466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구조 및 분해 영상</a:t>
            </a:r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85</Words>
  <Application>Microsoft Office PowerPoint</Application>
  <PresentationFormat>화면 슬라이드 쇼(16:9)</PresentationFormat>
  <Paragraphs>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2</cp:revision>
  <dcterms:created xsi:type="dcterms:W3CDTF">2022-02-09T03:28:42Z</dcterms:created>
  <dcterms:modified xsi:type="dcterms:W3CDTF">2022-06-17T00:51:00Z</dcterms:modified>
</cp:coreProperties>
</file>