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56" r:id="rId3"/>
    <p:sldId id="264" r:id="rId4"/>
    <p:sldId id="267" r:id="rId5"/>
    <p:sldId id="27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DC9D1B-D694-4761-924E-B84D5E0C68D4}" v="19" dt="2022-05-17T11:30:03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78DC9D1B-D694-4761-924E-B84D5E0C68D4}"/>
    <pc:docChg chg="custSel addSld delSld modSld sldOrd">
      <pc:chgData name="이 호진" userId="e7b51f9e24c37788" providerId="LiveId" clId="{78DC9D1B-D694-4761-924E-B84D5E0C68D4}" dt="2022-05-17T11:34:27.664" v="249" actId="47"/>
      <pc:docMkLst>
        <pc:docMk/>
      </pc:docMkLst>
      <pc:sldChg chg="addSp delSp modSp mod">
        <pc:chgData name="이 호진" userId="e7b51f9e24c37788" providerId="LiveId" clId="{78DC9D1B-D694-4761-924E-B84D5E0C68D4}" dt="2022-05-17T11:04:31.507" v="68" actId="1076"/>
        <pc:sldMkLst>
          <pc:docMk/>
          <pc:sldMk cId="2184666338" sldId="256"/>
        </pc:sldMkLst>
        <pc:spChg chg="del">
          <ac:chgData name="이 호진" userId="e7b51f9e24c37788" providerId="LiveId" clId="{78DC9D1B-D694-4761-924E-B84D5E0C68D4}" dt="2022-05-17T11:02:38.318" v="1" actId="478"/>
          <ac:spMkLst>
            <pc:docMk/>
            <pc:sldMk cId="2184666338" sldId="256"/>
            <ac:spMk id="2" creationId="{B3FF4445-C224-481D-9A0B-25F98C4E6D46}"/>
          </ac:spMkLst>
        </pc:spChg>
        <pc:spChg chg="add mod">
          <ac:chgData name="이 호진" userId="e7b51f9e24c37788" providerId="LiveId" clId="{78DC9D1B-D694-4761-924E-B84D5E0C68D4}" dt="2022-05-17T11:04:26.403" v="65" actId="255"/>
          <ac:spMkLst>
            <pc:docMk/>
            <pc:sldMk cId="2184666338" sldId="256"/>
            <ac:spMk id="10" creationId="{DE536F55-987F-91E7-C496-E161152FB579}"/>
          </ac:spMkLst>
        </pc:spChg>
        <pc:picChg chg="del">
          <ac:chgData name="이 호진" userId="e7b51f9e24c37788" providerId="LiveId" clId="{78DC9D1B-D694-4761-924E-B84D5E0C68D4}" dt="2022-05-17T11:02:34.323" v="0" actId="478"/>
          <ac:picMkLst>
            <pc:docMk/>
            <pc:sldMk cId="2184666338" sldId="256"/>
            <ac:picMk id="5" creationId="{427D7A81-4537-46C4-889E-439765BA0AA8}"/>
          </ac:picMkLst>
        </pc:picChg>
        <pc:picChg chg="add mod">
          <ac:chgData name="이 호진" userId="e7b51f9e24c37788" providerId="LiveId" clId="{78DC9D1B-D694-4761-924E-B84D5E0C68D4}" dt="2022-05-17T11:04:31.507" v="68" actId="1076"/>
          <ac:picMkLst>
            <pc:docMk/>
            <pc:sldMk cId="2184666338" sldId="256"/>
            <ac:picMk id="6" creationId="{6BD2E979-2D46-9910-A625-C20C38EFAD47}"/>
          </ac:picMkLst>
        </pc:picChg>
      </pc:sldChg>
      <pc:sldChg chg="delSp del mod">
        <pc:chgData name="이 호진" userId="e7b51f9e24c37788" providerId="LiveId" clId="{78DC9D1B-D694-4761-924E-B84D5E0C68D4}" dt="2022-05-17T11:32:25.407" v="247" actId="47"/>
        <pc:sldMkLst>
          <pc:docMk/>
          <pc:sldMk cId="783510813" sldId="257"/>
        </pc:sldMkLst>
        <pc:picChg chg="del">
          <ac:chgData name="이 호진" userId="e7b51f9e24c37788" providerId="LiveId" clId="{78DC9D1B-D694-4761-924E-B84D5E0C68D4}" dt="2022-05-17T11:03:39.726" v="39" actId="478"/>
          <ac:picMkLst>
            <pc:docMk/>
            <pc:sldMk cId="783510813" sldId="257"/>
            <ac:picMk id="3" creationId="{10AB613A-72AF-47B6-8DE9-05319B15BE5A}"/>
          </ac:picMkLst>
        </pc:picChg>
      </pc:sldChg>
      <pc:sldChg chg="addSp delSp modSp del mod ord">
        <pc:chgData name="이 호진" userId="e7b51f9e24c37788" providerId="LiveId" clId="{78DC9D1B-D694-4761-924E-B84D5E0C68D4}" dt="2022-05-17T11:33:56.850" v="248" actId="2696"/>
        <pc:sldMkLst>
          <pc:docMk/>
          <pc:sldMk cId="3835004089" sldId="258"/>
        </pc:sldMkLst>
        <pc:spChg chg="add mod">
          <ac:chgData name="이 호진" userId="e7b51f9e24c37788" providerId="LiveId" clId="{78DC9D1B-D694-4761-924E-B84D5E0C68D4}" dt="2022-05-17T11:29:06.754" v="235" actId="6549"/>
          <ac:spMkLst>
            <pc:docMk/>
            <pc:sldMk cId="3835004089" sldId="258"/>
            <ac:spMk id="10" creationId="{8690D585-10FD-CB70-F33F-76175945BCCF}"/>
          </ac:spMkLst>
        </pc:spChg>
        <pc:spChg chg="add mod">
          <ac:chgData name="이 호진" userId="e7b51f9e24c37788" providerId="LiveId" clId="{78DC9D1B-D694-4761-924E-B84D5E0C68D4}" dt="2022-05-17T11:30:06.785" v="238" actId="6549"/>
          <ac:spMkLst>
            <pc:docMk/>
            <pc:sldMk cId="3835004089" sldId="258"/>
            <ac:spMk id="11" creationId="{72980804-31F8-94D0-C40C-B430589B399D}"/>
          </ac:spMkLst>
        </pc:spChg>
        <pc:spChg chg="add mod">
          <ac:chgData name="이 호진" userId="e7b51f9e24c37788" providerId="LiveId" clId="{78DC9D1B-D694-4761-924E-B84D5E0C68D4}" dt="2022-05-17T11:32:01.722" v="241" actId="1076"/>
          <ac:spMkLst>
            <pc:docMk/>
            <pc:sldMk cId="3835004089" sldId="258"/>
            <ac:spMk id="12" creationId="{49A0E811-5E96-93FB-5F06-384BC07D2928}"/>
          </ac:spMkLst>
        </pc:spChg>
        <pc:spChg chg="add mod">
          <ac:chgData name="이 호진" userId="e7b51f9e24c37788" providerId="LiveId" clId="{78DC9D1B-D694-4761-924E-B84D5E0C68D4}" dt="2022-05-17T11:32:15.539" v="245" actId="1076"/>
          <ac:spMkLst>
            <pc:docMk/>
            <pc:sldMk cId="3835004089" sldId="258"/>
            <ac:spMk id="13" creationId="{0F494B87-2059-3499-02B7-E8F049871F71}"/>
          </ac:spMkLst>
        </pc:spChg>
        <pc:picChg chg="del">
          <ac:chgData name="이 호진" userId="e7b51f9e24c37788" providerId="LiveId" clId="{78DC9D1B-D694-4761-924E-B84D5E0C68D4}" dt="2022-05-17T11:28:42.019" v="204" actId="478"/>
          <ac:picMkLst>
            <pc:docMk/>
            <pc:sldMk cId="3835004089" sldId="258"/>
            <ac:picMk id="3" creationId="{4518F184-5563-4576-BAEE-5F6DE34F5C09}"/>
          </ac:picMkLst>
        </pc:picChg>
      </pc:sldChg>
      <pc:sldChg chg="del ord">
        <pc:chgData name="이 호진" userId="e7b51f9e24c37788" providerId="LiveId" clId="{78DC9D1B-D694-4761-924E-B84D5E0C68D4}" dt="2022-05-17T11:28:43.867" v="205" actId="47"/>
        <pc:sldMkLst>
          <pc:docMk/>
          <pc:sldMk cId="2903567767" sldId="259"/>
        </pc:sldMkLst>
      </pc:sldChg>
      <pc:sldChg chg="del ord">
        <pc:chgData name="이 호진" userId="e7b51f9e24c37788" providerId="LiveId" clId="{78DC9D1B-D694-4761-924E-B84D5E0C68D4}" dt="2022-05-17T11:28:45.858" v="206" actId="47"/>
        <pc:sldMkLst>
          <pc:docMk/>
          <pc:sldMk cId="3214108175" sldId="260"/>
        </pc:sldMkLst>
      </pc:sldChg>
      <pc:sldChg chg="delSp del mod">
        <pc:chgData name="이 호진" userId="e7b51f9e24c37788" providerId="LiveId" clId="{78DC9D1B-D694-4761-924E-B84D5E0C68D4}" dt="2022-05-17T11:32:25.407" v="247" actId="47"/>
        <pc:sldMkLst>
          <pc:docMk/>
          <pc:sldMk cId="835760760" sldId="261"/>
        </pc:sldMkLst>
        <pc:picChg chg="del">
          <ac:chgData name="이 호진" userId="e7b51f9e24c37788" providerId="LiveId" clId="{78DC9D1B-D694-4761-924E-B84D5E0C68D4}" dt="2022-05-17T11:03:43.129" v="40" actId="478"/>
          <ac:picMkLst>
            <pc:docMk/>
            <pc:sldMk cId="835760760" sldId="261"/>
            <ac:picMk id="3" creationId="{BBB3918A-D7C3-4191-877E-324E5B96E151}"/>
          </ac:picMkLst>
        </pc:picChg>
      </pc:sldChg>
      <pc:sldChg chg="delSp del mod">
        <pc:chgData name="이 호진" userId="e7b51f9e24c37788" providerId="LiveId" clId="{78DC9D1B-D694-4761-924E-B84D5E0C68D4}" dt="2022-05-17T11:32:25.407" v="247" actId="47"/>
        <pc:sldMkLst>
          <pc:docMk/>
          <pc:sldMk cId="1012721788" sldId="262"/>
        </pc:sldMkLst>
        <pc:picChg chg="del">
          <ac:chgData name="이 호진" userId="e7b51f9e24c37788" providerId="LiveId" clId="{78DC9D1B-D694-4761-924E-B84D5E0C68D4}" dt="2022-05-17T11:04:35.208" v="69" actId="478"/>
          <ac:picMkLst>
            <pc:docMk/>
            <pc:sldMk cId="1012721788" sldId="262"/>
            <ac:picMk id="6" creationId="{85D81921-9A7B-44F5-9942-2C26F3C6B704}"/>
          </ac:picMkLst>
        </pc:picChg>
      </pc:sldChg>
      <pc:sldChg chg="delSp del mod">
        <pc:chgData name="이 호진" userId="e7b51f9e24c37788" providerId="LiveId" clId="{78DC9D1B-D694-4761-924E-B84D5E0C68D4}" dt="2022-05-17T11:32:25.407" v="247" actId="47"/>
        <pc:sldMkLst>
          <pc:docMk/>
          <pc:sldMk cId="260893983" sldId="263"/>
        </pc:sldMkLst>
        <pc:picChg chg="del">
          <ac:chgData name="이 호진" userId="e7b51f9e24c37788" providerId="LiveId" clId="{78DC9D1B-D694-4761-924E-B84D5E0C68D4}" dt="2022-05-17T11:04:39.319" v="70" actId="478"/>
          <ac:picMkLst>
            <pc:docMk/>
            <pc:sldMk cId="260893983" sldId="263"/>
            <ac:picMk id="3" creationId="{8E57A688-E0EC-4CB4-BFEC-9D3E94425924}"/>
          </ac:picMkLst>
        </pc:picChg>
      </pc:sldChg>
      <pc:sldChg chg="addSp delSp modSp mod ord">
        <pc:chgData name="이 호진" userId="e7b51f9e24c37788" providerId="LiveId" clId="{78DC9D1B-D694-4761-924E-B84D5E0C68D4}" dt="2022-05-17T11:05:45.582" v="177"/>
        <pc:sldMkLst>
          <pc:docMk/>
          <pc:sldMk cId="168083880" sldId="264"/>
        </pc:sldMkLst>
        <pc:spChg chg="add mod">
          <ac:chgData name="이 호진" userId="e7b51f9e24c37788" providerId="LiveId" clId="{78DC9D1B-D694-4761-924E-B84D5E0C68D4}" dt="2022-05-17T11:05:25.285" v="170" actId="14100"/>
          <ac:spMkLst>
            <pc:docMk/>
            <pc:sldMk cId="168083880" sldId="264"/>
            <ac:spMk id="2" creationId="{8FE666D0-2DDE-09AA-94B3-135004367A6E}"/>
          </ac:spMkLst>
        </pc:spChg>
        <pc:spChg chg="add mod">
          <ac:chgData name="이 호진" userId="e7b51f9e24c37788" providerId="LiveId" clId="{78DC9D1B-D694-4761-924E-B84D5E0C68D4}" dt="2022-05-17T11:05:32.360" v="173" actId="1076"/>
          <ac:spMkLst>
            <pc:docMk/>
            <pc:sldMk cId="168083880" sldId="264"/>
            <ac:spMk id="5" creationId="{8225219E-2B7E-5C28-A9C7-2250F7709E63}"/>
          </ac:spMkLst>
        </pc:spChg>
        <pc:picChg chg="del mod">
          <ac:chgData name="이 호진" userId="e7b51f9e24c37788" providerId="LiveId" clId="{78DC9D1B-D694-4761-924E-B84D5E0C68D4}" dt="2022-05-17T11:05:18.696" v="168" actId="478"/>
          <ac:picMkLst>
            <pc:docMk/>
            <pc:sldMk cId="168083880" sldId="264"/>
            <ac:picMk id="3" creationId="{85B207A9-1D53-4E05-B23E-17B05831F907}"/>
          </ac:picMkLst>
        </pc:picChg>
      </pc:sldChg>
      <pc:sldChg chg="delSp del mod">
        <pc:chgData name="이 호진" userId="e7b51f9e24c37788" providerId="LiveId" clId="{78DC9D1B-D694-4761-924E-B84D5E0C68D4}" dt="2022-05-17T11:32:25.407" v="247" actId="47"/>
        <pc:sldMkLst>
          <pc:docMk/>
          <pc:sldMk cId="3028128317" sldId="265"/>
        </pc:sldMkLst>
        <pc:picChg chg="del">
          <ac:chgData name="이 호진" userId="e7b51f9e24c37788" providerId="LiveId" clId="{78DC9D1B-D694-4761-924E-B84D5E0C68D4}" dt="2022-05-17T11:05:36.790" v="174" actId="478"/>
          <ac:picMkLst>
            <pc:docMk/>
            <pc:sldMk cId="3028128317" sldId="265"/>
            <ac:picMk id="3" creationId="{54990D4B-8098-4AFA-AAB6-E49B398F1F3B}"/>
          </ac:picMkLst>
        </pc:picChg>
      </pc:sldChg>
      <pc:sldChg chg="delSp del mod">
        <pc:chgData name="이 호진" userId="e7b51f9e24c37788" providerId="LiveId" clId="{78DC9D1B-D694-4761-924E-B84D5E0C68D4}" dt="2022-05-17T11:32:25.407" v="247" actId="47"/>
        <pc:sldMkLst>
          <pc:docMk/>
          <pc:sldMk cId="2689355376" sldId="266"/>
        </pc:sldMkLst>
        <pc:picChg chg="del">
          <ac:chgData name="이 호진" userId="e7b51f9e24c37788" providerId="LiveId" clId="{78DC9D1B-D694-4761-924E-B84D5E0C68D4}" dt="2022-05-17T11:05:40.526" v="175" actId="478"/>
          <ac:picMkLst>
            <pc:docMk/>
            <pc:sldMk cId="2689355376" sldId="266"/>
            <ac:picMk id="3" creationId="{B0A058EA-3181-4AE8-A23F-E5CA2B8C9A56}"/>
          </ac:picMkLst>
        </pc:picChg>
      </pc:sldChg>
      <pc:sldChg chg="addSp modSp mod ord">
        <pc:chgData name="이 호진" userId="e7b51f9e24c37788" providerId="LiveId" clId="{78DC9D1B-D694-4761-924E-B84D5E0C68D4}" dt="2022-05-17T11:28:35.836" v="203" actId="14100"/>
        <pc:sldMkLst>
          <pc:docMk/>
          <pc:sldMk cId="409654423" sldId="267"/>
        </pc:sldMkLst>
        <pc:spChg chg="mod">
          <ac:chgData name="이 호진" userId="e7b51f9e24c37788" providerId="LiveId" clId="{78DC9D1B-D694-4761-924E-B84D5E0C68D4}" dt="2022-05-17T11:06:04.861" v="185" actId="1076"/>
          <ac:spMkLst>
            <pc:docMk/>
            <pc:sldMk cId="409654423" sldId="267"/>
            <ac:spMk id="2" creationId="{7B6754AE-2B8C-40A3-AD1C-C76984ACFCFB}"/>
          </ac:spMkLst>
        </pc:spChg>
        <pc:spChg chg="add mod">
          <ac:chgData name="이 호진" userId="e7b51f9e24c37788" providerId="LiveId" clId="{78DC9D1B-D694-4761-924E-B84D5E0C68D4}" dt="2022-05-17T11:06:27.700" v="188" actId="255"/>
          <ac:spMkLst>
            <pc:docMk/>
            <pc:sldMk cId="409654423" sldId="267"/>
            <ac:spMk id="10" creationId="{82368D03-789C-8EC8-59DC-87D7019641CB}"/>
          </ac:spMkLst>
        </pc:spChg>
        <pc:spChg chg="add mod">
          <ac:chgData name="이 호진" userId="e7b51f9e24c37788" providerId="LiveId" clId="{78DC9D1B-D694-4761-924E-B84D5E0C68D4}" dt="2022-05-17T11:28:35.836" v="203" actId="14100"/>
          <ac:spMkLst>
            <pc:docMk/>
            <pc:sldMk cId="409654423" sldId="267"/>
            <ac:spMk id="11" creationId="{1A65C87C-5074-B5DB-36DF-7713CC37E2F0}"/>
          </ac:spMkLst>
        </pc:spChg>
        <pc:spChg chg="add mod">
          <ac:chgData name="이 호진" userId="e7b51f9e24c37788" providerId="LiveId" clId="{78DC9D1B-D694-4761-924E-B84D5E0C68D4}" dt="2022-05-17T11:28:29.414" v="201" actId="6549"/>
          <ac:spMkLst>
            <pc:docMk/>
            <pc:sldMk cId="409654423" sldId="267"/>
            <ac:spMk id="12" creationId="{3EEF9418-6625-19FF-DD67-92A83A7FC55F}"/>
          </ac:spMkLst>
        </pc:spChg>
      </pc:sldChg>
      <pc:sldChg chg="del ord">
        <pc:chgData name="이 호진" userId="e7b51f9e24c37788" providerId="LiveId" clId="{78DC9D1B-D694-4761-924E-B84D5E0C68D4}" dt="2022-05-17T11:32:18.885" v="246" actId="47"/>
        <pc:sldMkLst>
          <pc:docMk/>
          <pc:sldMk cId="3783312347" sldId="268"/>
        </pc:sldMkLst>
      </pc:sldChg>
      <pc:sldChg chg="del ord">
        <pc:chgData name="이 호진" userId="e7b51f9e24c37788" providerId="LiveId" clId="{78DC9D1B-D694-4761-924E-B84D5E0C68D4}" dt="2022-05-17T11:32:18.885" v="246" actId="47"/>
        <pc:sldMkLst>
          <pc:docMk/>
          <pc:sldMk cId="1427123444" sldId="269"/>
        </pc:sldMkLst>
      </pc:sldChg>
      <pc:sldChg chg="del">
        <pc:chgData name="이 호진" userId="e7b51f9e24c37788" providerId="LiveId" clId="{78DC9D1B-D694-4761-924E-B84D5E0C68D4}" dt="2022-05-17T11:34:27.664" v="249" actId="47"/>
        <pc:sldMkLst>
          <pc:docMk/>
          <pc:sldMk cId="2928216214" sldId="271"/>
        </pc:sldMkLst>
      </pc:sldChg>
      <pc:sldChg chg="del ord">
        <pc:chgData name="이 호진" userId="e7b51f9e24c37788" providerId="LiveId" clId="{78DC9D1B-D694-4761-924E-B84D5E0C68D4}" dt="2022-05-17T11:32:18.885" v="246" actId="47"/>
        <pc:sldMkLst>
          <pc:docMk/>
          <pc:sldMk cId="3380645854" sldId="272"/>
        </pc:sldMkLst>
      </pc:sldChg>
      <pc:sldChg chg="modSp add mod">
        <pc:chgData name="이 호진" userId="e7b51f9e24c37788" providerId="LiveId" clId="{78DC9D1B-D694-4761-924E-B84D5E0C68D4}" dt="2022-05-17T11:03:34.876" v="38" actId="14100"/>
        <pc:sldMkLst>
          <pc:docMk/>
          <pc:sldMk cId="622223390" sldId="279"/>
        </pc:sldMkLst>
        <pc:spChg chg="mod">
          <ac:chgData name="이 호진" userId="e7b51f9e24c37788" providerId="LiveId" clId="{78DC9D1B-D694-4761-924E-B84D5E0C68D4}" dt="2022-05-17T11:03:34.876" v="38" actId="14100"/>
          <ac:spMkLst>
            <pc:docMk/>
            <pc:sldMk cId="622223390" sldId="279"/>
            <ac:spMk id="7" creationId="{7CA2BC6A-8622-378D-781B-17A25B5A9C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서버모터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50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스탭모터</a:t>
            </a:r>
            <a:r>
              <a:rPr lang="ko-KR" altLang="en-US" sz="3600" dirty="0"/>
              <a:t> 라이브러리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22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D2E979-2D46-9910-A625-C20C38EFA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78" y="1984314"/>
            <a:ext cx="5740915" cy="27692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536F55-987F-91E7-C496-E161152FB579}"/>
              </a:ext>
            </a:extLst>
          </p:cNvPr>
          <p:cNvSpPr txBox="1"/>
          <p:nvPr/>
        </p:nvSpPr>
        <p:spPr>
          <a:xfrm>
            <a:off x="329453" y="921124"/>
            <a:ext cx="514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스탭모터</a:t>
            </a:r>
            <a:r>
              <a:rPr lang="ko-KR" altLang="en-US" sz="3600" dirty="0"/>
              <a:t> 원리</a:t>
            </a: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E666D0-2DDE-09AA-94B3-135004367A6E}"/>
              </a:ext>
            </a:extLst>
          </p:cNvPr>
          <p:cNvSpPr txBox="1"/>
          <p:nvPr/>
        </p:nvSpPr>
        <p:spPr>
          <a:xfrm>
            <a:off x="349624" y="860612"/>
            <a:ext cx="4713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스탭모터</a:t>
            </a:r>
            <a:r>
              <a:rPr lang="ko-KR" altLang="en-US" sz="3600" dirty="0"/>
              <a:t> 라이브러리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25219E-2B7E-5C28-A9C7-2250F7709E63}"/>
              </a:ext>
            </a:extLst>
          </p:cNvPr>
          <p:cNvSpPr txBox="1"/>
          <p:nvPr/>
        </p:nvSpPr>
        <p:spPr>
          <a:xfrm>
            <a:off x="463922" y="1568960"/>
            <a:ext cx="66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아두이노</a:t>
            </a:r>
            <a:r>
              <a:rPr lang="ko-KR" altLang="en-US" sz="1400" dirty="0"/>
              <a:t> </a:t>
            </a:r>
            <a:r>
              <a:rPr lang="en-US" altLang="ko-KR" sz="1400" dirty="0"/>
              <a:t>IDE</a:t>
            </a:r>
            <a:r>
              <a:rPr lang="ko-KR" altLang="en-US" sz="1400" dirty="0"/>
              <a:t>에 기본적으로 내장되어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08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6754AE-2B8C-40A3-AD1C-C76984ACFCFB}"/>
              </a:ext>
            </a:extLst>
          </p:cNvPr>
          <p:cNvSpPr txBox="1"/>
          <p:nvPr/>
        </p:nvSpPr>
        <p:spPr>
          <a:xfrm>
            <a:off x="309282" y="739588"/>
            <a:ext cx="4061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실습</a:t>
            </a:r>
            <a:r>
              <a:rPr lang="en-US" altLang="ko-KR" sz="2000" dirty="0"/>
              <a:t>1 : </a:t>
            </a:r>
            <a:r>
              <a:rPr lang="ko-KR" altLang="en-US" sz="2000" dirty="0" err="1"/>
              <a:t>정회전</a:t>
            </a:r>
            <a:r>
              <a:rPr lang="en-US" altLang="ko-KR" sz="2000" dirty="0"/>
              <a:t>, </a:t>
            </a:r>
            <a:r>
              <a:rPr lang="ko-KR" altLang="en-US" sz="2000" dirty="0"/>
              <a:t>역회전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368D03-789C-8EC8-59DC-87D7019641CB}"/>
              </a:ext>
            </a:extLst>
          </p:cNvPr>
          <p:cNvSpPr txBox="1"/>
          <p:nvPr/>
        </p:nvSpPr>
        <p:spPr>
          <a:xfrm>
            <a:off x="403413" y="1139698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06.4_48byj_4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65C87C-5074-B5DB-36DF-7713CC37E2F0}"/>
              </a:ext>
            </a:extLst>
          </p:cNvPr>
          <p:cNvSpPr txBox="1"/>
          <p:nvPr/>
        </p:nvSpPr>
        <p:spPr>
          <a:xfrm>
            <a:off x="403413" y="1816807"/>
            <a:ext cx="34558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// 스텝모터 라이브러리</a:t>
            </a:r>
          </a:p>
          <a:p>
            <a:r>
              <a:rPr lang="ko-KR" altLang="en-US" sz="1200" dirty="0"/>
              <a:t>#include &lt;</a:t>
            </a:r>
            <a:r>
              <a:rPr lang="ko-KR" altLang="en-US" sz="1200" dirty="0" err="1"/>
              <a:t>Stepper.h</a:t>
            </a:r>
            <a:r>
              <a:rPr lang="ko-KR" altLang="en-US" sz="1200" dirty="0"/>
              <a:t>&gt;</a:t>
            </a:r>
          </a:p>
          <a:p>
            <a:endParaRPr lang="ko-KR" altLang="en-US" sz="1200" dirty="0"/>
          </a:p>
          <a:p>
            <a:r>
              <a:rPr lang="ko-KR" altLang="en-US" sz="1200" dirty="0"/>
              <a:t>// 한바퀴에 해당하는 </a:t>
            </a:r>
            <a:r>
              <a:rPr lang="ko-KR" altLang="en-US" sz="1200" dirty="0" err="1"/>
              <a:t>step</a:t>
            </a:r>
            <a:r>
              <a:rPr lang="ko-KR" altLang="en-US" sz="1200" dirty="0"/>
              <a:t> 선언</a:t>
            </a:r>
          </a:p>
          <a:p>
            <a:r>
              <a:rPr lang="ko-KR" altLang="en-US" sz="1200" dirty="0"/>
              <a:t>//(28BYJ-48인 경우 2048로)</a:t>
            </a:r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steps</a:t>
            </a:r>
            <a:r>
              <a:rPr lang="ko-KR" altLang="en-US" sz="1200" dirty="0"/>
              <a:t> = 2048;     </a:t>
            </a:r>
          </a:p>
          <a:p>
            <a:endParaRPr lang="ko-KR" altLang="en-US" sz="1200" dirty="0"/>
          </a:p>
          <a:p>
            <a:r>
              <a:rPr lang="ko-KR" altLang="en-US" sz="1200" dirty="0"/>
              <a:t>// 스텝모터 객체 선언 (INT4, INT2, INT3, INT1) 순</a:t>
            </a:r>
          </a:p>
          <a:p>
            <a:r>
              <a:rPr lang="ko-KR" altLang="en-US" sz="1200" dirty="0" err="1"/>
              <a:t>Stepper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stepper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steps</a:t>
            </a:r>
            <a:r>
              <a:rPr lang="ko-KR" altLang="en-US" sz="1200" dirty="0"/>
              <a:t>,  11, 9, 10, 8</a:t>
            </a:r>
            <a:r>
              <a:rPr lang="en-US" altLang="ko-KR" sz="1200" dirty="0"/>
              <a:t>);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EF9418-6625-19FF-DD67-92A83A7FC55F}"/>
              </a:ext>
            </a:extLst>
          </p:cNvPr>
          <p:cNvSpPr txBox="1"/>
          <p:nvPr/>
        </p:nvSpPr>
        <p:spPr>
          <a:xfrm>
            <a:off x="4155141" y="1670856"/>
            <a:ext cx="457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stepper.setSpeed</a:t>
            </a:r>
            <a:r>
              <a:rPr lang="ko-KR" altLang="en-US" sz="1200" dirty="0"/>
              <a:t>(10); // </a:t>
            </a:r>
            <a:r>
              <a:rPr lang="ko-KR" altLang="en-US" sz="1200" dirty="0" err="1"/>
              <a:t>rpm</a:t>
            </a:r>
            <a:r>
              <a:rPr lang="ko-KR" altLang="en-US" sz="1200" dirty="0"/>
              <a:t> : 1분당 도는 횟수, 너무 </a:t>
            </a:r>
            <a:r>
              <a:rPr lang="ko-KR" altLang="en-US" sz="1200" dirty="0" err="1"/>
              <a:t>큰값을</a:t>
            </a:r>
            <a:r>
              <a:rPr lang="ko-KR" altLang="en-US" sz="1200" dirty="0"/>
              <a:t> 하면 </a:t>
            </a:r>
            <a:r>
              <a:rPr lang="ko-KR" altLang="en-US" sz="1200" dirty="0" err="1"/>
              <a:t>안돌아감</a:t>
            </a:r>
            <a:endParaRPr lang="ko-KR" altLang="en-US" sz="1200" dirty="0"/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stepper.step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steps</a:t>
            </a:r>
            <a:r>
              <a:rPr lang="ko-KR" altLang="en-US" sz="1200" dirty="0"/>
              <a:t>);  // </a:t>
            </a:r>
            <a:r>
              <a:rPr lang="ko-KR" altLang="en-US" sz="1200" dirty="0" err="1"/>
              <a:t>steps</a:t>
            </a:r>
            <a:r>
              <a:rPr lang="ko-KR" altLang="en-US" sz="1200" dirty="0"/>
              <a:t>, 2048로 두면 </a:t>
            </a:r>
            <a:r>
              <a:rPr lang="ko-KR" altLang="en-US" sz="1200" dirty="0" err="1"/>
              <a:t>정회전</a:t>
            </a:r>
            <a:r>
              <a:rPr lang="ko-KR" altLang="en-US" sz="1200" dirty="0"/>
              <a:t> 한바퀴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(1000);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stepper.step</a:t>
            </a:r>
            <a:r>
              <a:rPr lang="ko-KR" altLang="en-US" sz="1200" dirty="0"/>
              <a:t>(-</a:t>
            </a:r>
            <a:r>
              <a:rPr lang="ko-KR" altLang="en-US" sz="1200" dirty="0" err="1"/>
              <a:t>steps</a:t>
            </a:r>
            <a:r>
              <a:rPr lang="ko-KR" altLang="en-US" sz="1200" dirty="0"/>
              <a:t>); // -</a:t>
            </a:r>
            <a:r>
              <a:rPr lang="ko-KR" altLang="en-US" sz="1200" dirty="0" err="1"/>
              <a:t>steps</a:t>
            </a:r>
            <a:r>
              <a:rPr lang="ko-KR" altLang="en-US" sz="1200" dirty="0"/>
              <a:t>, -2048로 두면 역회전 한바퀴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(1000);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65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871765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176</Words>
  <Application>Microsoft Office PowerPoint</Application>
  <PresentationFormat>화면 슬라이드 쇼(16:9)</PresentationFormat>
  <Paragraphs>36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5</cp:revision>
  <dcterms:created xsi:type="dcterms:W3CDTF">2022-02-09T03:28:42Z</dcterms:created>
  <dcterms:modified xsi:type="dcterms:W3CDTF">2022-05-17T11:34:29Z</dcterms:modified>
</cp:coreProperties>
</file>