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5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49C30D96-5D12-4B55-9D2F-DA132B235D78}"/>
    <pc:docChg chg="delSld">
      <pc:chgData name="이 호진" userId="e7b51f9e24c37788" providerId="LiveId" clId="{49C30D96-5D12-4B55-9D2F-DA132B235D78}" dt="2022-06-16T05:07:57.385" v="0" actId="47"/>
      <pc:docMkLst>
        <pc:docMk/>
      </pc:docMkLst>
      <pc:sldChg chg="del">
        <pc:chgData name="이 호진" userId="e7b51f9e24c37788" providerId="LiveId" clId="{49C30D96-5D12-4B55-9D2F-DA132B235D78}" dt="2022-06-16T05:07:57.385" v="0" actId="47"/>
        <pc:sldMkLst>
          <pc:docMk/>
          <pc:sldMk cId="783510813" sldId="257"/>
        </pc:sldMkLst>
      </pc:sldChg>
      <pc:sldChg chg="del">
        <pc:chgData name="이 호진" userId="e7b51f9e24c37788" providerId="LiveId" clId="{49C30D96-5D12-4B55-9D2F-DA132B235D78}" dt="2022-06-16T05:07:57.385" v="0" actId="47"/>
        <pc:sldMkLst>
          <pc:docMk/>
          <pc:sldMk cId="3835004089" sldId="258"/>
        </pc:sldMkLst>
      </pc:sldChg>
      <pc:sldChg chg="del">
        <pc:chgData name="이 호진" userId="e7b51f9e24c37788" providerId="LiveId" clId="{49C30D96-5D12-4B55-9D2F-DA132B235D78}" dt="2022-06-16T05:07:57.385" v="0" actId="47"/>
        <pc:sldMkLst>
          <pc:docMk/>
          <pc:sldMk cId="2903567767" sldId="259"/>
        </pc:sldMkLst>
      </pc:sldChg>
      <pc:sldChg chg="del">
        <pc:chgData name="이 호진" userId="e7b51f9e24c37788" providerId="LiveId" clId="{49C30D96-5D12-4B55-9D2F-DA132B235D78}" dt="2022-06-16T05:07:57.385" v="0" actId="47"/>
        <pc:sldMkLst>
          <pc:docMk/>
          <pc:sldMk cId="3214108175" sldId="260"/>
        </pc:sldMkLst>
      </pc:sldChg>
    </pc:docChg>
  </pc:docChgLst>
  <pc:docChgLst>
    <pc:chgData name="이 호진" userId="e7b51f9e24c37788" providerId="LiveId" clId="{B27A6AC5-E9E2-4D55-BA45-B212AEDE90CE}"/>
    <pc:docChg chg="addSld modSld">
      <pc:chgData name="이 호진" userId="e7b51f9e24c37788" providerId="LiveId" clId="{B27A6AC5-E9E2-4D55-BA45-B212AEDE90CE}" dt="2022-05-17T11:34:09.932" v="13"/>
      <pc:docMkLst>
        <pc:docMk/>
      </pc:docMkLst>
      <pc:sldChg chg="modSp add mod">
        <pc:chgData name="이 호진" userId="e7b51f9e24c37788" providerId="LiveId" clId="{B27A6AC5-E9E2-4D55-BA45-B212AEDE90CE}" dt="2022-05-17T11:33:51.300" v="12"/>
        <pc:sldMkLst>
          <pc:docMk/>
          <pc:sldMk cId="622223390" sldId="279"/>
        </pc:sldMkLst>
        <pc:spChg chg="mod">
          <ac:chgData name="이 호진" userId="e7b51f9e24c37788" providerId="LiveId" clId="{B27A6AC5-E9E2-4D55-BA45-B212AEDE90CE}" dt="2022-05-17T11:33:51.300" v="12"/>
          <ac:spMkLst>
            <pc:docMk/>
            <pc:sldMk cId="622223390" sldId="279"/>
            <ac:spMk id="7" creationId="{7CA2BC6A-8622-378D-781B-17A25B5A9C7C}"/>
          </ac:spMkLst>
        </pc:spChg>
      </pc:sldChg>
      <pc:sldChg chg="add">
        <pc:chgData name="이 호진" userId="e7b51f9e24c37788" providerId="LiveId" clId="{B27A6AC5-E9E2-4D55-BA45-B212AEDE90CE}" dt="2022-05-17T11:34:09.932" v="13"/>
        <pc:sldMkLst>
          <pc:docMk/>
          <pc:sldMk cId="11432709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서버모터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50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90</a:t>
            </a:r>
            <a:r>
              <a:rPr lang="ko-KR" altLang="en-US" sz="3600" dirty="0"/>
              <a:t>도 제어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0D585-10FD-CB70-F33F-76175945BCCF}"/>
              </a:ext>
            </a:extLst>
          </p:cNvPr>
          <p:cNvSpPr txBox="1"/>
          <p:nvPr/>
        </p:nvSpPr>
        <p:spPr>
          <a:xfrm>
            <a:off x="309282" y="739588"/>
            <a:ext cx="4061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실습</a:t>
            </a:r>
            <a:r>
              <a:rPr lang="en-US" altLang="ko-KR" sz="2000" dirty="0"/>
              <a:t>2 : 90</a:t>
            </a:r>
            <a:r>
              <a:rPr lang="ko-KR" altLang="en-US" sz="2000" dirty="0" err="1"/>
              <a:t>도씩</a:t>
            </a:r>
            <a:r>
              <a:rPr lang="ko-KR" altLang="en-US" sz="2000" dirty="0"/>
              <a:t> 회전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80804-31F8-94D0-C40C-B430589B399D}"/>
              </a:ext>
            </a:extLst>
          </p:cNvPr>
          <p:cNvSpPr txBox="1"/>
          <p:nvPr/>
        </p:nvSpPr>
        <p:spPr>
          <a:xfrm>
            <a:off x="403413" y="113969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06.4_48byj_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0E811-5E96-93FB-5F06-384BC07D2928}"/>
              </a:ext>
            </a:extLst>
          </p:cNvPr>
          <p:cNvSpPr txBox="1"/>
          <p:nvPr/>
        </p:nvSpPr>
        <p:spPr>
          <a:xfrm>
            <a:off x="309282" y="1816807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스텝모터 라이브러리</a:t>
            </a:r>
          </a:p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Stepper.h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 한바퀴에 해당하는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선언</a:t>
            </a:r>
          </a:p>
          <a:p>
            <a:r>
              <a:rPr lang="ko-KR" altLang="en-US" sz="1200" dirty="0"/>
              <a:t>//(28BYJ-48인 경우 2048로)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 = 2048;     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 스텝모터 객체 선언 (INT4, INT2, INT3, INT1) 순</a:t>
            </a:r>
          </a:p>
          <a:p>
            <a:r>
              <a:rPr lang="ko-KR" altLang="en-US" sz="1200" dirty="0" err="1"/>
              <a:t>Stepper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stepper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,  11, 9, 10, 8); 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stepper.setSpeed</a:t>
            </a:r>
            <a:r>
              <a:rPr lang="ko-KR" altLang="en-US" sz="1200" dirty="0"/>
              <a:t>(10); // </a:t>
            </a:r>
            <a:r>
              <a:rPr lang="ko-KR" altLang="en-US" sz="1200" dirty="0" err="1"/>
              <a:t>rpm</a:t>
            </a:r>
            <a:r>
              <a:rPr lang="ko-KR" altLang="en-US" sz="1200" dirty="0"/>
              <a:t> : 1분당 도는 횟수, 너무 </a:t>
            </a:r>
            <a:r>
              <a:rPr lang="ko-KR" altLang="en-US" sz="1200" dirty="0" err="1"/>
              <a:t>큰값을</a:t>
            </a:r>
            <a:r>
              <a:rPr lang="ko-KR" altLang="en-US" sz="1200" dirty="0"/>
              <a:t> 하면 </a:t>
            </a:r>
            <a:r>
              <a:rPr lang="ko-KR" altLang="en-US" sz="1200" dirty="0" err="1"/>
              <a:t>안돌아감</a:t>
            </a:r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94B87-2059-3499-02B7-E8F049871F71}"/>
              </a:ext>
            </a:extLst>
          </p:cNvPr>
          <p:cNvSpPr txBox="1"/>
          <p:nvPr/>
        </p:nvSpPr>
        <p:spPr>
          <a:xfrm>
            <a:off x="4572000" y="1509921"/>
            <a:ext cx="457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ii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ii</a:t>
            </a:r>
            <a:r>
              <a:rPr lang="ko-KR" altLang="en-US" sz="1200" dirty="0"/>
              <a:t>&lt;=4; </a:t>
            </a:r>
            <a:r>
              <a:rPr lang="ko-KR" altLang="en-US" sz="1200" dirty="0" err="1"/>
              <a:t>ii</a:t>
            </a:r>
            <a:r>
              <a:rPr lang="ko-KR" altLang="en-US" sz="1200" dirty="0"/>
              <a:t>++){   // 총 4회 반복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stepper.step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/360*90); // 1회에 90도씩 회전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                 // 0.5초간 쉼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ii</a:t>
            </a:r>
            <a:r>
              <a:rPr lang="ko-KR" altLang="en-US" sz="1200" dirty="0"/>
              <a:t>=1; </a:t>
            </a:r>
            <a:r>
              <a:rPr lang="ko-KR" altLang="en-US" sz="1200" dirty="0" err="1"/>
              <a:t>ii</a:t>
            </a:r>
            <a:r>
              <a:rPr lang="ko-KR" altLang="en-US" sz="1200" dirty="0"/>
              <a:t>&lt;=60; </a:t>
            </a:r>
            <a:r>
              <a:rPr lang="ko-KR" altLang="en-US" sz="1200" dirty="0" err="1"/>
              <a:t>ii</a:t>
            </a:r>
            <a:r>
              <a:rPr lang="ko-KR" altLang="en-US" sz="1200" dirty="0"/>
              <a:t>++){  // 60회 반복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stepper.step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/360*6);  // 1회에 6도씩 회전(시계 초침)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                 // 0.5초간 쉼 -&gt; 0.5초간 초침 움직이고 0.5초간 쉼: 1초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220</Words>
  <Application>Microsoft Office PowerPoint</Application>
  <PresentationFormat>화면 슬라이드 쇼(16:9)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2022-06-16T05:08:06Z</dcterms:modified>
</cp:coreProperties>
</file>