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30CD1-0FFA-465F-B8FF-1252E6A3E0A4}"/>
              </a:ext>
            </a:extLst>
          </p:cNvPr>
          <p:cNvSpPr txBox="1"/>
          <p:nvPr/>
        </p:nvSpPr>
        <p:spPr>
          <a:xfrm>
            <a:off x="295835" y="746312"/>
            <a:ext cx="31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시리얼모니터로 </a:t>
            </a:r>
            <a:r>
              <a:rPr lang="ko-KR" altLang="en-US" dirty="0" err="1"/>
              <a:t>서보모터</a:t>
            </a:r>
            <a:r>
              <a:rPr lang="ko-KR" altLang="en-US" dirty="0"/>
              <a:t> 정밀 제어하기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20D5C6-2F68-49FC-9A29-AC14D2A1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49" y="1000685"/>
            <a:ext cx="3496504" cy="31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74FD3A-1847-4A72-8487-07E12859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190625"/>
            <a:ext cx="6105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186472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65126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198174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D6D728-97B3-4BB2-B466-410ADD5F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757362"/>
            <a:ext cx="4362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C41AB7-54B2-4804-86FE-B588E2B12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933450"/>
            <a:ext cx="74009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11924C-8941-44F0-BF33-35CFEAB7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481137"/>
            <a:ext cx="58769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465AD3-7A07-4822-8A7D-C22A06DD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352550"/>
            <a:ext cx="4591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EA71B6-F6FE-48E5-8398-53C529B3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47800"/>
            <a:ext cx="4686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22280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E21027-B49D-4B50-A24D-91E4D24A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981075"/>
            <a:ext cx="7639050" cy="3181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DA2155-6104-46F3-B2D5-1D7F73F3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3" y="4225154"/>
            <a:ext cx="4094630" cy="8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9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ACC950-733A-4B71-99D4-0A54685A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73013"/>
            <a:ext cx="75342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0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56</Words>
  <Application>Microsoft Office PowerPoint</Application>
  <PresentationFormat>화면 슬라이드 쇼(16:9)</PresentationFormat>
  <Paragraphs>27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2022-02-19T06:58:47Z</dcterms:modified>
</cp:coreProperties>
</file>