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A62971B9-DFFB-4B95-A944-AF12AEEE0F74}"/>
    <pc:docChg chg="custSel delSld modSld">
      <pc:chgData name="이 호진" userId="e7b51f9e24c37788" providerId="LiveId" clId="{A62971B9-DFFB-4B95-A944-AF12AEEE0F74}" dt="2022-05-18T10:43:14.786" v="33" actId="47"/>
      <pc:docMkLst>
        <pc:docMk/>
      </pc:docMkLst>
      <pc:sldChg chg="del">
        <pc:chgData name="이 호진" userId="e7b51f9e24c37788" providerId="LiveId" clId="{A62971B9-DFFB-4B95-A944-AF12AEEE0F74}" dt="2022-05-18T10:11:45.255" v="1" actId="47"/>
        <pc:sldMkLst>
          <pc:docMk/>
          <pc:sldMk cId="2184666338" sldId="256"/>
        </pc:sldMkLst>
      </pc:sldChg>
      <pc:sldChg chg="del">
        <pc:chgData name="이 호진" userId="e7b51f9e24c37788" providerId="LiveId" clId="{A62971B9-DFFB-4B95-A944-AF12AEEE0F74}" dt="2022-05-18T10:11:50.487" v="2" actId="47"/>
        <pc:sldMkLst>
          <pc:docMk/>
          <pc:sldMk cId="3042936372" sldId="257"/>
        </pc:sldMkLst>
      </pc:sldChg>
      <pc:sldChg chg="delSp del mod">
        <pc:chgData name="이 호진" userId="e7b51f9e24c37788" providerId="LiveId" clId="{A62971B9-DFFB-4B95-A944-AF12AEEE0F74}" dt="2022-05-18T10:15:37.061" v="5" actId="47"/>
        <pc:sldMkLst>
          <pc:docMk/>
          <pc:sldMk cId="684738037" sldId="258"/>
        </pc:sldMkLst>
        <pc:picChg chg="del">
          <ac:chgData name="이 호진" userId="e7b51f9e24c37788" providerId="LiveId" clId="{A62971B9-DFFB-4B95-A944-AF12AEEE0F74}" dt="2022-05-18T10:13:03.147" v="3" actId="478"/>
          <ac:picMkLst>
            <pc:docMk/>
            <pc:sldMk cId="684738037" sldId="258"/>
            <ac:picMk id="3" creationId="{584D59D4-3E23-4104-9546-C5A5B0FEAF55}"/>
          </ac:picMkLst>
        </pc:picChg>
      </pc:sldChg>
      <pc:sldChg chg="delSp del mod">
        <pc:chgData name="이 호진" userId="e7b51f9e24c37788" providerId="LiveId" clId="{A62971B9-DFFB-4B95-A944-AF12AEEE0F74}" dt="2022-05-18T10:15:38.023" v="6" actId="47"/>
        <pc:sldMkLst>
          <pc:docMk/>
          <pc:sldMk cId="3730026184" sldId="259"/>
        </pc:sldMkLst>
        <pc:picChg chg="del">
          <ac:chgData name="이 호진" userId="e7b51f9e24c37788" providerId="LiveId" clId="{A62971B9-DFFB-4B95-A944-AF12AEEE0F74}" dt="2022-05-18T10:13:48.027" v="4" actId="21"/>
          <ac:picMkLst>
            <pc:docMk/>
            <pc:sldMk cId="3730026184" sldId="259"/>
            <ac:picMk id="3" creationId="{761B309A-B332-4BFB-8DC6-44B353D4769E}"/>
          </ac:picMkLst>
        </pc:picChg>
      </pc:sldChg>
      <pc:sldChg chg="delSp del mod">
        <pc:chgData name="이 호진" userId="e7b51f9e24c37788" providerId="LiveId" clId="{A62971B9-DFFB-4B95-A944-AF12AEEE0F74}" dt="2022-05-18T10:17:20.912" v="8" actId="47"/>
        <pc:sldMkLst>
          <pc:docMk/>
          <pc:sldMk cId="2641513375" sldId="260"/>
        </pc:sldMkLst>
        <pc:picChg chg="del">
          <ac:chgData name="이 호진" userId="e7b51f9e24c37788" providerId="LiveId" clId="{A62971B9-DFFB-4B95-A944-AF12AEEE0F74}" dt="2022-05-18T10:15:45.732" v="7" actId="21"/>
          <ac:picMkLst>
            <pc:docMk/>
            <pc:sldMk cId="2641513375" sldId="260"/>
            <ac:picMk id="3" creationId="{57A8C09B-0ACD-4A77-804A-F16105173FD5}"/>
          </ac:picMkLst>
        </pc:picChg>
      </pc:sldChg>
      <pc:sldChg chg="delSp del mod">
        <pc:chgData name="이 호진" userId="e7b51f9e24c37788" providerId="LiveId" clId="{A62971B9-DFFB-4B95-A944-AF12AEEE0F74}" dt="2022-05-18T10:18:39.001" v="10" actId="47"/>
        <pc:sldMkLst>
          <pc:docMk/>
          <pc:sldMk cId="3801799071" sldId="261"/>
        </pc:sldMkLst>
        <pc:picChg chg="del">
          <ac:chgData name="이 호진" userId="e7b51f9e24c37788" providerId="LiveId" clId="{A62971B9-DFFB-4B95-A944-AF12AEEE0F74}" dt="2022-05-18T10:17:49.434" v="9" actId="21"/>
          <ac:picMkLst>
            <pc:docMk/>
            <pc:sldMk cId="3801799071" sldId="261"/>
            <ac:picMk id="3" creationId="{142EDD19-67C1-41A9-B4D8-1B80E2D3EA8F}"/>
          </ac:picMkLst>
        </pc:picChg>
      </pc:sldChg>
      <pc:sldChg chg="delSp del mod">
        <pc:chgData name="이 호진" userId="e7b51f9e24c37788" providerId="LiveId" clId="{A62971B9-DFFB-4B95-A944-AF12AEEE0F74}" dt="2022-05-18T10:21:59.096" v="13" actId="47"/>
        <pc:sldMkLst>
          <pc:docMk/>
          <pc:sldMk cId="3713688045" sldId="262"/>
        </pc:sldMkLst>
        <pc:picChg chg="del">
          <ac:chgData name="이 호진" userId="e7b51f9e24c37788" providerId="LiveId" clId="{A62971B9-DFFB-4B95-A944-AF12AEEE0F74}" dt="2022-05-18T10:20:42.024" v="11" actId="478"/>
          <ac:picMkLst>
            <pc:docMk/>
            <pc:sldMk cId="3713688045" sldId="262"/>
            <ac:picMk id="3" creationId="{E417FF5C-AA0B-4E2D-B1B3-CA7ED9A7C47C}"/>
          </ac:picMkLst>
        </pc:picChg>
      </pc:sldChg>
      <pc:sldChg chg="delSp del mod">
        <pc:chgData name="이 호진" userId="e7b51f9e24c37788" providerId="LiveId" clId="{A62971B9-DFFB-4B95-A944-AF12AEEE0F74}" dt="2022-05-18T10:21:59.999" v="14" actId="47"/>
        <pc:sldMkLst>
          <pc:docMk/>
          <pc:sldMk cId="4023357795" sldId="263"/>
        </pc:sldMkLst>
        <pc:picChg chg="del">
          <ac:chgData name="이 호진" userId="e7b51f9e24c37788" providerId="LiveId" clId="{A62971B9-DFFB-4B95-A944-AF12AEEE0F74}" dt="2022-05-18T10:21:22.970" v="12" actId="21"/>
          <ac:picMkLst>
            <pc:docMk/>
            <pc:sldMk cId="4023357795" sldId="263"/>
            <ac:picMk id="3" creationId="{C719155D-800A-4572-A393-EE5EE6B03F03}"/>
          </ac:picMkLst>
        </pc:picChg>
      </pc:sldChg>
      <pc:sldChg chg="delSp del mod">
        <pc:chgData name="이 호진" userId="e7b51f9e24c37788" providerId="LiveId" clId="{A62971B9-DFFB-4B95-A944-AF12AEEE0F74}" dt="2022-05-18T10:29:01.482" v="17" actId="47"/>
        <pc:sldMkLst>
          <pc:docMk/>
          <pc:sldMk cId="3318824437" sldId="264"/>
        </pc:sldMkLst>
        <pc:picChg chg="del">
          <ac:chgData name="이 호진" userId="e7b51f9e24c37788" providerId="LiveId" clId="{A62971B9-DFFB-4B95-A944-AF12AEEE0F74}" dt="2022-05-18T10:22:50.599" v="15" actId="478"/>
          <ac:picMkLst>
            <pc:docMk/>
            <pc:sldMk cId="3318824437" sldId="264"/>
            <ac:picMk id="3" creationId="{BFC4A93B-0AB9-469A-9EA8-BB74F8B1882F}"/>
          </ac:picMkLst>
        </pc:picChg>
      </pc:sldChg>
      <pc:sldChg chg="del">
        <pc:chgData name="이 호진" userId="e7b51f9e24c37788" providerId="LiveId" clId="{A62971B9-DFFB-4B95-A944-AF12AEEE0F74}" dt="2022-05-18T10:23:39.595" v="16" actId="2696"/>
        <pc:sldMkLst>
          <pc:docMk/>
          <pc:sldMk cId="2546064500" sldId="265"/>
        </pc:sldMkLst>
      </pc:sldChg>
      <pc:sldChg chg="del">
        <pc:chgData name="이 호진" userId="e7b51f9e24c37788" providerId="LiveId" clId="{A62971B9-DFFB-4B95-A944-AF12AEEE0F74}" dt="2022-05-18T10:23:39.595" v="16" actId="2696"/>
        <pc:sldMkLst>
          <pc:docMk/>
          <pc:sldMk cId="1953434162" sldId="266"/>
        </pc:sldMkLst>
      </pc:sldChg>
      <pc:sldChg chg="del">
        <pc:chgData name="이 호진" userId="e7b51f9e24c37788" providerId="LiveId" clId="{A62971B9-DFFB-4B95-A944-AF12AEEE0F74}" dt="2022-05-18T10:23:39.595" v="16" actId="2696"/>
        <pc:sldMkLst>
          <pc:docMk/>
          <pc:sldMk cId="1674019747" sldId="267"/>
        </pc:sldMkLst>
      </pc:sldChg>
      <pc:sldChg chg="del">
        <pc:chgData name="이 호진" userId="e7b51f9e24c37788" providerId="LiveId" clId="{A62971B9-DFFB-4B95-A944-AF12AEEE0F74}" dt="2022-05-18T10:23:39.595" v="16" actId="2696"/>
        <pc:sldMkLst>
          <pc:docMk/>
          <pc:sldMk cId="71777586" sldId="268"/>
        </pc:sldMkLst>
      </pc:sldChg>
      <pc:sldChg chg="del">
        <pc:chgData name="이 호진" userId="e7b51f9e24c37788" providerId="LiveId" clId="{A62971B9-DFFB-4B95-A944-AF12AEEE0F74}" dt="2022-05-18T10:23:39.595" v="16" actId="2696"/>
        <pc:sldMkLst>
          <pc:docMk/>
          <pc:sldMk cId="853264878" sldId="269"/>
        </pc:sldMkLst>
      </pc:sldChg>
      <pc:sldChg chg="del">
        <pc:chgData name="이 호진" userId="e7b51f9e24c37788" providerId="LiveId" clId="{A62971B9-DFFB-4B95-A944-AF12AEEE0F74}" dt="2022-05-18T10:23:39.595" v="16" actId="2696"/>
        <pc:sldMkLst>
          <pc:docMk/>
          <pc:sldMk cId="2431536304" sldId="270"/>
        </pc:sldMkLst>
      </pc:sldChg>
      <pc:sldChg chg="del">
        <pc:chgData name="이 호진" userId="e7b51f9e24c37788" providerId="LiveId" clId="{A62971B9-DFFB-4B95-A944-AF12AEEE0F74}" dt="2022-05-18T10:23:39.595" v="16" actId="2696"/>
        <pc:sldMkLst>
          <pc:docMk/>
          <pc:sldMk cId="4169749092" sldId="271"/>
        </pc:sldMkLst>
      </pc:sldChg>
      <pc:sldChg chg="del">
        <pc:chgData name="이 호진" userId="e7b51f9e24c37788" providerId="LiveId" clId="{A62971B9-DFFB-4B95-A944-AF12AEEE0F74}" dt="2022-05-18T10:23:39.595" v="16" actId="2696"/>
        <pc:sldMkLst>
          <pc:docMk/>
          <pc:sldMk cId="2899433986" sldId="272"/>
        </pc:sldMkLst>
      </pc:sldChg>
      <pc:sldChg chg="del">
        <pc:chgData name="이 호진" userId="e7b51f9e24c37788" providerId="LiveId" clId="{A62971B9-DFFB-4B95-A944-AF12AEEE0F74}" dt="2022-05-18T10:31:04.091" v="20" actId="2696"/>
        <pc:sldMkLst>
          <pc:docMk/>
          <pc:sldMk cId="4125826530" sldId="273"/>
        </pc:sldMkLst>
      </pc:sldChg>
      <pc:sldChg chg="del">
        <pc:chgData name="이 호진" userId="e7b51f9e24c37788" providerId="LiveId" clId="{A62971B9-DFFB-4B95-A944-AF12AEEE0F74}" dt="2022-05-18T10:31:04.091" v="20" actId="2696"/>
        <pc:sldMkLst>
          <pc:docMk/>
          <pc:sldMk cId="3452348876" sldId="274"/>
        </pc:sldMkLst>
      </pc:sldChg>
      <pc:sldChg chg="del">
        <pc:chgData name="이 호진" userId="e7b51f9e24c37788" providerId="LiveId" clId="{A62971B9-DFFB-4B95-A944-AF12AEEE0F74}" dt="2022-05-18T10:31:04.091" v="20" actId="2696"/>
        <pc:sldMkLst>
          <pc:docMk/>
          <pc:sldMk cId="1480987348" sldId="275"/>
        </pc:sldMkLst>
      </pc:sldChg>
      <pc:sldChg chg="del">
        <pc:chgData name="이 호진" userId="e7b51f9e24c37788" providerId="LiveId" clId="{A62971B9-DFFB-4B95-A944-AF12AEEE0F74}" dt="2022-05-18T10:31:04.091" v="20" actId="2696"/>
        <pc:sldMkLst>
          <pc:docMk/>
          <pc:sldMk cId="3448717602" sldId="276"/>
        </pc:sldMkLst>
      </pc:sldChg>
      <pc:sldChg chg="del">
        <pc:chgData name="이 호진" userId="e7b51f9e24c37788" providerId="LiveId" clId="{A62971B9-DFFB-4B95-A944-AF12AEEE0F74}" dt="2022-05-18T10:36:20.890" v="23" actId="47"/>
        <pc:sldMkLst>
          <pc:docMk/>
          <pc:sldMk cId="2772129456" sldId="277"/>
        </pc:sldMkLst>
      </pc:sldChg>
      <pc:sldChg chg="del">
        <pc:chgData name="이 호진" userId="e7b51f9e24c37788" providerId="LiveId" clId="{A62971B9-DFFB-4B95-A944-AF12AEEE0F74}" dt="2022-05-18T10:36:20.115" v="22" actId="47"/>
        <pc:sldMkLst>
          <pc:docMk/>
          <pc:sldMk cId="228971229" sldId="278"/>
        </pc:sldMkLst>
      </pc:sldChg>
      <pc:sldChg chg="del">
        <pc:chgData name="이 호진" userId="e7b51f9e24c37788" providerId="LiveId" clId="{A62971B9-DFFB-4B95-A944-AF12AEEE0F74}" dt="2022-05-18T10:36:19.380" v="21" actId="47"/>
        <pc:sldMkLst>
          <pc:docMk/>
          <pc:sldMk cId="3972716923" sldId="279"/>
        </pc:sldMkLst>
      </pc:sldChg>
      <pc:sldChg chg="del">
        <pc:chgData name="이 호진" userId="e7b51f9e24c37788" providerId="LiveId" clId="{A62971B9-DFFB-4B95-A944-AF12AEEE0F74}" dt="2022-05-18T10:29:07.378" v="19" actId="47"/>
        <pc:sldMkLst>
          <pc:docMk/>
          <pc:sldMk cId="2148669330" sldId="280"/>
        </pc:sldMkLst>
      </pc:sldChg>
      <pc:sldChg chg="delSp del mod">
        <pc:chgData name="이 호진" userId="e7b51f9e24c37788" providerId="LiveId" clId="{A62971B9-DFFB-4B95-A944-AF12AEEE0F74}" dt="2022-05-18T10:38:52.046" v="26" actId="47"/>
        <pc:sldMkLst>
          <pc:docMk/>
          <pc:sldMk cId="3604055080" sldId="281"/>
        </pc:sldMkLst>
        <pc:picChg chg="del">
          <ac:chgData name="이 호진" userId="e7b51f9e24c37788" providerId="LiveId" clId="{A62971B9-DFFB-4B95-A944-AF12AEEE0F74}" dt="2022-05-18T10:37:38.958" v="25" actId="21"/>
          <ac:picMkLst>
            <pc:docMk/>
            <pc:sldMk cId="3604055080" sldId="281"/>
            <ac:picMk id="3" creationId="{319CCCD4-2334-45A7-B6F7-822297997DA8}"/>
          </ac:picMkLst>
        </pc:picChg>
      </pc:sldChg>
      <pc:sldChg chg="del">
        <pc:chgData name="이 호진" userId="e7b51f9e24c37788" providerId="LiveId" clId="{A62971B9-DFFB-4B95-A944-AF12AEEE0F74}" dt="2022-05-18T10:37:29.913" v="24" actId="47"/>
        <pc:sldMkLst>
          <pc:docMk/>
          <pc:sldMk cId="2456297839" sldId="282"/>
        </pc:sldMkLst>
      </pc:sldChg>
      <pc:sldChg chg="del">
        <pc:chgData name="이 호진" userId="e7b51f9e24c37788" providerId="LiveId" clId="{A62971B9-DFFB-4B95-A944-AF12AEEE0F74}" dt="2022-05-18T10:38:57.864" v="27" actId="47"/>
        <pc:sldMkLst>
          <pc:docMk/>
          <pc:sldMk cId="2004354178" sldId="283"/>
        </pc:sldMkLst>
      </pc:sldChg>
      <pc:sldChg chg="del">
        <pc:chgData name="이 호진" userId="e7b51f9e24c37788" providerId="LiveId" clId="{A62971B9-DFFB-4B95-A944-AF12AEEE0F74}" dt="2022-05-18T10:38:59.404" v="28" actId="47"/>
        <pc:sldMkLst>
          <pc:docMk/>
          <pc:sldMk cId="747236716" sldId="284"/>
        </pc:sldMkLst>
      </pc:sldChg>
      <pc:sldChg chg="del">
        <pc:chgData name="이 호진" userId="e7b51f9e24c37788" providerId="LiveId" clId="{A62971B9-DFFB-4B95-A944-AF12AEEE0F74}" dt="2022-05-18T10:39:31.370" v="29" actId="2696"/>
        <pc:sldMkLst>
          <pc:docMk/>
          <pc:sldMk cId="3819951622" sldId="285"/>
        </pc:sldMkLst>
      </pc:sldChg>
      <pc:sldChg chg="del">
        <pc:chgData name="이 호진" userId="e7b51f9e24c37788" providerId="LiveId" clId="{A62971B9-DFFB-4B95-A944-AF12AEEE0F74}" dt="2022-05-18T10:39:31.370" v="29" actId="2696"/>
        <pc:sldMkLst>
          <pc:docMk/>
          <pc:sldMk cId="2790284925" sldId="286"/>
        </pc:sldMkLst>
      </pc:sldChg>
      <pc:sldChg chg="del">
        <pc:chgData name="이 호진" userId="e7b51f9e24c37788" providerId="LiveId" clId="{A62971B9-DFFB-4B95-A944-AF12AEEE0F74}" dt="2022-05-18T10:41:19.035" v="30" actId="2696"/>
        <pc:sldMkLst>
          <pc:docMk/>
          <pc:sldMk cId="4120107245" sldId="287"/>
        </pc:sldMkLst>
      </pc:sldChg>
      <pc:sldChg chg="del">
        <pc:chgData name="이 호진" userId="e7b51f9e24c37788" providerId="LiveId" clId="{A62971B9-DFFB-4B95-A944-AF12AEEE0F74}" dt="2022-05-18T10:41:19.035" v="30" actId="2696"/>
        <pc:sldMkLst>
          <pc:docMk/>
          <pc:sldMk cId="914096240" sldId="288"/>
        </pc:sldMkLst>
      </pc:sldChg>
      <pc:sldChg chg="del">
        <pc:chgData name="이 호진" userId="e7b51f9e24c37788" providerId="LiveId" clId="{A62971B9-DFFB-4B95-A944-AF12AEEE0F74}" dt="2022-05-18T10:41:19.035" v="30" actId="2696"/>
        <pc:sldMkLst>
          <pc:docMk/>
          <pc:sldMk cId="2950507827" sldId="289"/>
        </pc:sldMkLst>
      </pc:sldChg>
      <pc:sldChg chg="del">
        <pc:chgData name="이 호진" userId="e7b51f9e24c37788" providerId="LiveId" clId="{A62971B9-DFFB-4B95-A944-AF12AEEE0F74}" dt="2022-05-18T10:43:14.786" v="33" actId="47"/>
        <pc:sldMkLst>
          <pc:docMk/>
          <pc:sldMk cId="3611935110" sldId="290"/>
        </pc:sldMkLst>
      </pc:sldChg>
      <pc:sldChg chg="del">
        <pc:chgData name="이 호진" userId="e7b51f9e24c37788" providerId="LiveId" clId="{A62971B9-DFFB-4B95-A944-AF12AEEE0F74}" dt="2022-05-18T10:43:14.111" v="32" actId="47"/>
        <pc:sldMkLst>
          <pc:docMk/>
          <pc:sldMk cId="3105398177" sldId="291"/>
        </pc:sldMkLst>
      </pc:sldChg>
      <pc:sldChg chg="del">
        <pc:chgData name="이 호진" userId="e7b51f9e24c37788" providerId="LiveId" clId="{A62971B9-DFFB-4B95-A944-AF12AEEE0F74}" dt="2022-05-18T10:43:13.467" v="31" actId="47"/>
        <pc:sldMkLst>
          <pc:docMk/>
          <pc:sldMk cId="2823664210" sldId="292"/>
        </pc:sldMkLst>
      </pc:sldChg>
      <pc:sldChg chg="del">
        <pc:chgData name="이 호진" userId="e7b51f9e24c37788" providerId="LiveId" clId="{A62971B9-DFFB-4B95-A944-AF12AEEE0F74}" dt="2022-05-18T10:29:05.232" v="18" actId="47"/>
        <pc:sldMkLst>
          <pc:docMk/>
          <pc:sldMk cId="1951232647" sldId="293"/>
        </pc:sldMkLst>
      </pc:sldChg>
      <pc:sldChg chg="del">
        <pc:chgData name="이 호진" userId="e7b51f9e24c37788" providerId="LiveId" clId="{A62971B9-DFFB-4B95-A944-AF12AEEE0F74}" dt="2022-05-18T10:11:37.513" v="0" actId="47"/>
        <pc:sldMkLst>
          <pc:docMk/>
          <pc:sldMk cId="1785226324" sldId="313"/>
        </pc:sldMkLst>
      </pc:sldChg>
      <pc:sldChg chg="del">
        <pc:chgData name="이 호진" userId="e7b51f9e24c37788" providerId="LiveId" clId="{A62971B9-DFFB-4B95-A944-AF12AEEE0F74}" dt="2022-05-18T10:11:37.513" v="0" actId="47"/>
        <pc:sldMkLst>
          <pc:docMk/>
          <pc:sldMk cId="2771567390" sldId="314"/>
        </pc:sldMkLst>
      </pc:sldChg>
      <pc:sldChg chg="del">
        <pc:chgData name="이 호진" userId="e7b51f9e24c37788" providerId="LiveId" clId="{A62971B9-DFFB-4B95-A944-AF12AEEE0F74}" dt="2022-05-18T10:11:37.513" v="0" actId="47"/>
        <pc:sldMkLst>
          <pc:docMk/>
          <pc:sldMk cId="3711665430" sldId="315"/>
        </pc:sldMkLst>
      </pc:sldChg>
      <pc:sldChg chg="del">
        <pc:chgData name="이 호진" userId="e7b51f9e24c37788" providerId="LiveId" clId="{A62971B9-DFFB-4B95-A944-AF12AEEE0F74}" dt="2022-05-18T10:11:37.513" v="0" actId="47"/>
        <pc:sldMkLst>
          <pc:docMk/>
          <pc:sldMk cId="3553138776" sldId="316"/>
        </pc:sldMkLst>
      </pc:sldChg>
      <pc:sldChg chg="del">
        <pc:chgData name="이 호진" userId="e7b51f9e24c37788" providerId="LiveId" clId="{A62971B9-DFFB-4B95-A944-AF12AEEE0F74}" dt="2022-05-18T10:11:37.513" v="0" actId="47"/>
        <pc:sldMkLst>
          <pc:docMk/>
          <pc:sldMk cId="9709514" sldId="317"/>
        </pc:sldMkLst>
      </pc:sldChg>
      <pc:sldChg chg="del">
        <pc:chgData name="이 호진" userId="e7b51f9e24c37788" providerId="LiveId" clId="{A62971B9-DFFB-4B95-A944-AF12AEEE0F74}" dt="2022-05-18T10:11:37.513" v="0" actId="47"/>
        <pc:sldMkLst>
          <pc:docMk/>
          <pc:sldMk cId="2601195069" sldId="318"/>
        </pc:sldMkLst>
      </pc:sldChg>
      <pc:sldChg chg="del">
        <pc:chgData name="이 호진" userId="e7b51f9e24c37788" providerId="LiveId" clId="{A62971B9-DFFB-4B95-A944-AF12AEEE0F74}" dt="2022-05-18T10:11:37.513" v="0" actId="47"/>
        <pc:sldMkLst>
          <pc:docMk/>
          <pc:sldMk cId="1036573141" sldId="319"/>
        </pc:sldMkLst>
      </pc:sldChg>
      <pc:sldChg chg="del">
        <pc:chgData name="이 호진" userId="e7b51f9e24c37788" providerId="LiveId" clId="{A62971B9-DFFB-4B95-A944-AF12AEEE0F74}" dt="2022-05-18T10:11:37.513" v="0" actId="47"/>
        <pc:sldMkLst>
          <pc:docMk/>
          <pc:sldMk cId="456331402" sldId="320"/>
        </pc:sldMkLst>
      </pc:sldChg>
      <pc:sldChg chg="del">
        <pc:chgData name="이 호진" userId="e7b51f9e24c37788" providerId="LiveId" clId="{A62971B9-DFFB-4B95-A944-AF12AEEE0F74}" dt="2022-05-18T10:11:37.513" v="0" actId="47"/>
        <pc:sldMkLst>
          <pc:docMk/>
          <pc:sldMk cId="3272428925" sldId="321"/>
        </pc:sldMkLst>
      </pc:sldChg>
      <pc:sldChg chg="del">
        <pc:chgData name="이 호진" userId="e7b51f9e24c37788" providerId="LiveId" clId="{A62971B9-DFFB-4B95-A944-AF12AEEE0F74}" dt="2022-05-18T10:11:37.513" v="0" actId="47"/>
        <pc:sldMkLst>
          <pc:docMk/>
          <pc:sldMk cId="614796777" sldId="322"/>
        </pc:sldMkLst>
      </pc:sldChg>
      <pc:sldChg chg="del">
        <pc:chgData name="이 호진" userId="e7b51f9e24c37788" providerId="LiveId" clId="{A62971B9-DFFB-4B95-A944-AF12AEEE0F74}" dt="2022-05-18T10:11:37.513" v="0" actId="47"/>
        <pc:sldMkLst>
          <pc:docMk/>
          <pc:sldMk cId="3607962152" sldId="323"/>
        </pc:sldMkLst>
      </pc:sldChg>
      <pc:sldChg chg="del">
        <pc:chgData name="이 호진" userId="e7b51f9e24c37788" providerId="LiveId" clId="{A62971B9-DFFB-4B95-A944-AF12AEEE0F74}" dt="2022-05-18T10:11:37.513" v="0" actId="47"/>
        <pc:sldMkLst>
          <pc:docMk/>
          <pc:sldMk cId="2766741428" sldId="32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0</Words>
  <Application>Microsoft Office PowerPoint</Application>
  <PresentationFormat>화면 슬라이드 쇼(16:9)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5</cp:revision>
  <dcterms:created xsi:type="dcterms:W3CDTF">2022-02-09T03:28:42Z</dcterms:created>
  <dcterms:modified xsi:type="dcterms:W3CDTF">2022-05-18T10:43:16Z</dcterms:modified>
</cp:coreProperties>
</file>