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2" r:id="rId4"/>
    <p:sldId id="283" r:id="rId5"/>
    <p:sldId id="285" r:id="rId6"/>
    <p:sldId id="286" r:id="rId7"/>
    <p:sldId id="256" r:id="rId8"/>
    <p:sldId id="281" r:id="rId9"/>
    <p:sldId id="2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066B9-53AF-42B1-99BD-44923D1E07EF}" v="8" dt="2022-06-23T08:41:29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B7066B9-53AF-42B1-99BD-44923D1E07EF}"/>
    <pc:docChg chg="custSel delSld modSld">
      <pc:chgData name="이 호진" userId="e7b51f9e24c37788" providerId="LiveId" clId="{AB7066B9-53AF-42B1-99BD-44923D1E07EF}" dt="2022-06-23T08:41:29.448" v="22"/>
      <pc:docMkLst>
        <pc:docMk/>
      </pc:docMkLst>
      <pc:sldChg chg="addSp delSp modSp mod">
        <pc:chgData name="이 호진" userId="e7b51f9e24c37788" providerId="LiveId" clId="{AB7066B9-53AF-42B1-99BD-44923D1E07EF}" dt="2022-06-23T08:41:18.825" v="18"/>
        <pc:sldMkLst>
          <pc:docMk/>
          <pc:sldMk cId="1807627599" sldId="256"/>
        </pc:sldMkLst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18.397" v="17" actId="478"/>
          <ac:spMkLst>
            <pc:docMk/>
            <pc:sldMk cId="1807627599" sldId="256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0" creationId="{DF096CFA-487C-6807-6227-7F3ADCEBE18E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1" creationId="{F2BBDAC6-1705-59D9-B915-693E01A00A65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2" creationId="{8C07CEC7-E8F9-57C2-5E16-887E565ED28E}"/>
          </ac:spMkLst>
        </pc:spChg>
        <pc:spChg chg="add mod">
          <ac:chgData name="이 호진" userId="e7b51f9e24c37788" providerId="LiveId" clId="{AB7066B9-53AF-42B1-99BD-44923D1E07EF}" dt="2022-06-23T08:41:18.825" v="18"/>
          <ac:spMkLst>
            <pc:docMk/>
            <pc:sldMk cId="1807627599" sldId="256"/>
            <ac:spMk id="13" creationId="{FB449279-DAAE-4889-D286-D8676827C273}"/>
          </ac:spMkLst>
        </pc:spChg>
      </pc:sldChg>
      <pc:sldChg chg="modSp mod">
        <pc:chgData name="이 호진" userId="e7b51f9e24c37788" providerId="LiveId" clId="{AB7066B9-53AF-42B1-99BD-44923D1E07EF}" dt="2022-06-23T08:40:42.012" v="6" actId="20577"/>
        <pc:sldMkLst>
          <pc:docMk/>
          <pc:sldMk cId="622223390" sldId="279"/>
        </pc:sldMkLst>
        <pc:spChg chg="mod">
          <ac:chgData name="이 호진" userId="e7b51f9e24c37788" providerId="LiveId" clId="{AB7066B9-53AF-42B1-99BD-44923D1E07EF}" dt="2022-06-23T08:40:33.879" v="2" actId="20577"/>
          <ac:spMkLst>
            <pc:docMk/>
            <pc:sldMk cId="622223390" sldId="279"/>
            <ac:spMk id="4" creationId="{D2CC6BDF-AAA2-19E3-670F-80797817C1DE}"/>
          </ac:spMkLst>
        </pc:spChg>
        <pc:spChg chg="mod">
          <ac:chgData name="이 호진" userId="e7b51f9e24c37788" providerId="LiveId" clId="{AB7066B9-53AF-42B1-99BD-44923D1E07EF}" dt="2022-06-23T08:40:42.012" v="6" actId="20577"/>
          <ac:spMkLst>
            <pc:docMk/>
            <pc:sldMk cId="622223390" sldId="279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B7066B9-53AF-42B1-99BD-44923D1E07EF}" dt="2022-06-23T08:40:50.846" v="8"/>
        <pc:sldMkLst>
          <pc:docMk/>
          <pc:sldMk cId="1937617639" sldId="280"/>
        </pc:sldMkLst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0.390" v="7" actId="478"/>
          <ac:spMkLst>
            <pc:docMk/>
            <pc:sldMk cId="1937617639" sldId="280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1" creationId="{A7A4FDF6-2FD1-091D-CFE9-05368EF433EC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2" creationId="{CDFB8347-A403-8075-70D2-70E9401CCCD5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3" creationId="{C9B45E79-B438-2714-2230-06EB989C402C}"/>
          </ac:spMkLst>
        </pc:spChg>
        <pc:spChg chg="add mod">
          <ac:chgData name="이 호진" userId="e7b51f9e24c37788" providerId="LiveId" clId="{AB7066B9-53AF-42B1-99BD-44923D1E07EF}" dt="2022-06-23T08:40:50.846" v="8"/>
          <ac:spMkLst>
            <pc:docMk/>
            <pc:sldMk cId="1937617639" sldId="280"/>
            <ac:spMk id="14" creationId="{6BA24658-E327-C47C-D27A-6C5351D890FF}"/>
          </ac:spMkLst>
        </pc:spChg>
      </pc:sldChg>
      <pc:sldChg chg="addSp delSp modSp mod">
        <pc:chgData name="이 호진" userId="e7b51f9e24c37788" providerId="LiveId" clId="{AB7066B9-53AF-42B1-99BD-44923D1E07EF}" dt="2022-06-23T08:41:23.162" v="20"/>
        <pc:sldMkLst>
          <pc:docMk/>
          <pc:sldMk cId="2347573161" sldId="281"/>
        </pc:sldMkLst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22.699" v="19" actId="478"/>
          <ac:spMkLst>
            <pc:docMk/>
            <pc:sldMk cId="2347573161" sldId="281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0" creationId="{DBAFE625-4AC6-A5BE-4519-2314DED77CE8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1" creationId="{9657557E-4597-6AF0-D11B-CDED7F1055DA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2" creationId="{17C02A76-C746-AECF-0748-4CC17DA5503A}"/>
          </ac:spMkLst>
        </pc:spChg>
        <pc:spChg chg="add mod">
          <ac:chgData name="이 호진" userId="e7b51f9e24c37788" providerId="LiveId" clId="{AB7066B9-53AF-42B1-99BD-44923D1E07EF}" dt="2022-06-23T08:41:23.162" v="20"/>
          <ac:spMkLst>
            <pc:docMk/>
            <pc:sldMk cId="2347573161" sldId="281"/>
            <ac:spMk id="13" creationId="{BA1DD0E9-DAB6-6AD4-8D15-C80A7180AF43}"/>
          </ac:spMkLst>
        </pc:spChg>
      </pc:sldChg>
      <pc:sldChg chg="addSp delSp modSp mod">
        <pc:chgData name="이 호진" userId="e7b51f9e24c37788" providerId="LiveId" clId="{AB7066B9-53AF-42B1-99BD-44923D1E07EF}" dt="2022-06-23T08:40:55.279" v="10"/>
        <pc:sldMkLst>
          <pc:docMk/>
          <pc:sldMk cId="4209816321" sldId="282"/>
        </pc:sldMkLst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4.864" v="9" actId="478"/>
          <ac:spMkLst>
            <pc:docMk/>
            <pc:sldMk cId="4209816321" sldId="282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1" creationId="{6154D50E-7FA8-B19C-4151-E626058135A4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2" creationId="{E8C7C65A-C392-951D-9548-7E24F0C424FE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3" creationId="{FB8E5334-9AA0-4576-61C7-04D2353560D2}"/>
          </ac:spMkLst>
        </pc:spChg>
        <pc:spChg chg="add mod">
          <ac:chgData name="이 호진" userId="e7b51f9e24c37788" providerId="LiveId" clId="{AB7066B9-53AF-42B1-99BD-44923D1E07EF}" dt="2022-06-23T08:40:55.279" v="10"/>
          <ac:spMkLst>
            <pc:docMk/>
            <pc:sldMk cId="4209816321" sldId="282"/>
            <ac:spMk id="14" creationId="{989AFDC8-C82B-5AA0-E18A-4E688148F063}"/>
          </ac:spMkLst>
        </pc:spChg>
      </pc:sldChg>
      <pc:sldChg chg="addSp delSp modSp mod">
        <pc:chgData name="이 호진" userId="e7b51f9e24c37788" providerId="LiveId" clId="{AB7066B9-53AF-42B1-99BD-44923D1E07EF}" dt="2022-06-23T08:40:59.691" v="12"/>
        <pc:sldMkLst>
          <pc:docMk/>
          <pc:sldMk cId="2012969502" sldId="283"/>
        </pc:sldMkLst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0:59.230" v="11" actId="478"/>
          <ac:spMkLst>
            <pc:docMk/>
            <pc:sldMk cId="2012969502" sldId="283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3" creationId="{7E4C3D27-FB5D-FD97-FD28-193A17F0A178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6" creationId="{ECD427A4-1471-9341-2107-4F21D0EF02A5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7" creationId="{E25BDDF2-4B77-DF1F-7F5F-EAB75DFDD21D}"/>
          </ac:spMkLst>
        </pc:spChg>
        <pc:spChg chg="add mod">
          <ac:chgData name="이 호진" userId="e7b51f9e24c37788" providerId="LiveId" clId="{AB7066B9-53AF-42B1-99BD-44923D1E07EF}" dt="2022-06-23T08:40:59.691" v="12"/>
          <ac:spMkLst>
            <pc:docMk/>
            <pc:sldMk cId="2012969502" sldId="283"/>
            <ac:spMk id="18" creationId="{1C4E60D3-4125-C73D-1342-84D3079E0B78}"/>
          </ac:spMkLst>
        </pc:spChg>
      </pc:sldChg>
      <pc:sldChg chg="addSp delSp modSp mod">
        <pc:chgData name="이 호진" userId="e7b51f9e24c37788" providerId="LiveId" clId="{AB7066B9-53AF-42B1-99BD-44923D1E07EF}" dt="2022-06-23T08:41:29.448" v="22"/>
        <pc:sldMkLst>
          <pc:docMk/>
          <pc:sldMk cId="3176380026" sldId="284"/>
        </pc:sldMkLst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29.079" v="21" actId="478"/>
          <ac:spMkLst>
            <pc:docMk/>
            <pc:sldMk cId="3176380026" sldId="284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6" creationId="{9CD7A471-630E-3012-8A8E-DEF2A9879C2F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7" creationId="{26F1BA82-5830-080C-FCB4-A8F95C6E7508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8" creationId="{2A9293D3-7A94-3FCA-5318-68D094D95443}"/>
          </ac:spMkLst>
        </pc:spChg>
        <pc:spChg chg="add mod">
          <ac:chgData name="이 호진" userId="e7b51f9e24c37788" providerId="LiveId" clId="{AB7066B9-53AF-42B1-99BD-44923D1E07EF}" dt="2022-06-23T08:41:29.448" v="22"/>
          <ac:spMkLst>
            <pc:docMk/>
            <pc:sldMk cId="3176380026" sldId="284"/>
            <ac:spMk id="9" creationId="{FBA13492-B7DB-D6BB-90E6-E77DD3B748D5}"/>
          </ac:spMkLst>
        </pc:spChg>
      </pc:sldChg>
      <pc:sldChg chg="addSp delSp modSp mod">
        <pc:chgData name="이 호진" userId="e7b51f9e24c37788" providerId="LiveId" clId="{AB7066B9-53AF-42B1-99BD-44923D1E07EF}" dt="2022-06-23T08:41:04.892" v="14"/>
        <pc:sldMkLst>
          <pc:docMk/>
          <pc:sldMk cId="3163856678" sldId="285"/>
        </pc:sldMkLst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04.315" v="13" actId="478"/>
          <ac:spMkLst>
            <pc:docMk/>
            <pc:sldMk cId="3163856678" sldId="285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0" creationId="{59B99D93-0FB6-B796-1B2B-751E1A7E29EC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2" creationId="{CB96F50E-DA0D-6F9E-3D63-9C6FCDFB0FCB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3" creationId="{C3F19C27-3A03-749D-21D8-63010BBFEC33}"/>
          </ac:spMkLst>
        </pc:spChg>
        <pc:spChg chg="add mod">
          <ac:chgData name="이 호진" userId="e7b51f9e24c37788" providerId="LiveId" clId="{AB7066B9-53AF-42B1-99BD-44923D1E07EF}" dt="2022-06-23T08:41:04.892" v="14"/>
          <ac:spMkLst>
            <pc:docMk/>
            <pc:sldMk cId="3163856678" sldId="285"/>
            <ac:spMk id="14" creationId="{84E162F3-6D3A-B40B-4BEF-25FF09986AC2}"/>
          </ac:spMkLst>
        </pc:spChg>
      </pc:sldChg>
      <pc:sldChg chg="addSp delSp modSp mod">
        <pc:chgData name="이 호진" userId="e7b51f9e24c37788" providerId="LiveId" clId="{AB7066B9-53AF-42B1-99BD-44923D1E07EF}" dt="2022-06-23T08:41:13.484" v="16"/>
        <pc:sldMkLst>
          <pc:docMk/>
          <pc:sldMk cId="554542328" sldId="286"/>
        </pc:sldMkLst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2" creationId="{8BFEB27E-DC4E-6409-7D4A-F833CFFB989A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3" creationId="{30803CC0-AB6C-061C-0456-762424508801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4" creationId="{044555CF-01E1-83BA-D0C7-8FB9F73713E7}"/>
          </ac:spMkLst>
        </pc:spChg>
        <pc:spChg chg="del">
          <ac:chgData name="이 호진" userId="e7b51f9e24c37788" providerId="LiveId" clId="{AB7066B9-53AF-42B1-99BD-44923D1E07EF}" dt="2022-06-23T08:41:12.981" v="15" actId="478"/>
          <ac:spMkLst>
            <pc:docMk/>
            <pc:sldMk cId="554542328" sldId="286"/>
            <ac:spMk id="5" creationId="{2B61BBC8-B6AA-6101-9B3A-C37D2D320302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8" creationId="{5A43CFA0-CDEB-D924-6B77-09EADF3868E7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0" creationId="{15EE8EDE-A9BA-ACA1-0C94-D949DD468466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1" creationId="{6B5C5213-E29F-3819-CB0E-B855470D85A0}"/>
          </ac:spMkLst>
        </pc:spChg>
        <pc:spChg chg="add mod">
          <ac:chgData name="이 호진" userId="e7b51f9e24c37788" providerId="LiveId" clId="{AB7066B9-53AF-42B1-99BD-44923D1E07EF}" dt="2022-06-23T08:41:13.484" v="16"/>
          <ac:spMkLst>
            <pc:docMk/>
            <pc:sldMk cId="554542328" sldId="286"/>
            <ac:spMk id="12" creationId="{0991C638-8A9B-2048-6748-CA844BB22268}"/>
          </ac:spMkLst>
        </pc:spChg>
      </pc:sldChg>
      <pc:sldChg chg="del">
        <pc:chgData name="이 호진" userId="e7b51f9e24c37788" providerId="LiveId" clId="{AB7066B9-53AF-42B1-99BD-44923D1E07EF}" dt="2022-06-23T08:40:26.789" v="0" actId="47"/>
        <pc:sldMkLst>
          <pc:docMk/>
          <pc:sldMk cId="1331730814" sldId="287"/>
        </pc:sldMkLst>
      </pc:sldChg>
      <pc:sldChg chg="del">
        <pc:chgData name="이 호진" userId="e7b51f9e24c37788" providerId="LiveId" clId="{AB7066B9-53AF-42B1-99BD-44923D1E07EF}" dt="2022-06-23T08:40:26.789" v="0" actId="47"/>
        <pc:sldMkLst>
          <pc:docMk/>
          <pc:sldMk cId="1518178829" sldId="288"/>
        </pc:sldMkLst>
      </pc:sldChg>
    </pc:docChg>
  </pc:docChgLst>
  <pc:docChgLst>
    <pc:chgData name="이 호진" userId="e7b51f9e24c37788" providerId="LiveId" clId="{1123280A-D631-4C48-84EB-699874606A21}"/>
    <pc:docChg chg="custSel addSld modSld sldOrd">
      <pc:chgData name="이 호진" userId="e7b51f9e24c37788" providerId="LiveId" clId="{1123280A-D631-4C48-84EB-699874606A21}" dt="2022-05-18T10:18:33.472" v="1049" actId="14100"/>
      <pc:docMkLst>
        <pc:docMk/>
      </pc:docMkLst>
      <pc:sldChg chg="addSp delSp modSp new mod ord">
        <pc:chgData name="이 호진" userId="e7b51f9e24c37788" providerId="LiveId" clId="{1123280A-D631-4C48-84EB-699874606A21}" dt="2022-05-17T12:22:55.429" v="640" actId="478"/>
        <pc:sldMkLst>
          <pc:docMk/>
          <pc:sldMk cId="1807627599" sldId="256"/>
        </pc:sldMkLst>
        <pc:spChg chg="del">
          <ac:chgData name="이 호진" userId="e7b51f9e24c37788" providerId="LiveId" clId="{1123280A-D631-4C48-84EB-699874606A21}" dt="2022-05-17T10:57:53.181" v="1" actId="478"/>
          <ac:spMkLst>
            <pc:docMk/>
            <pc:sldMk cId="1807627599" sldId="256"/>
            <ac:spMk id="2" creationId="{84B2E29B-392E-071F-D921-69E0C0792769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2" creationId="{8BFEB27E-DC4E-6409-7D4A-F833CFFB989A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3" creationId="{30803CC0-AB6C-061C-0456-762424508801}"/>
          </ac:spMkLst>
        </pc:spChg>
        <pc:spChg chg="del">
          <ac:chgData name="이 호진" userId="e7b51f9e24c37788" providerId="LiveId" clId="{1123280A-D631-4C48-84EB-699874606A21}" dt="2022-05-17T10:57:53.181" v="1" actId="478"/>
          <ac:spMkLst>
            <pc:docMk/>
            <pc:sldMk cId="1807627599" sldId="256"/>
            <ac:spMk id="3" creationId="{55D85EA6-67BF-5636-0859-3BA524D364F6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4" creationId="{044555CF-01E1-83BA-D0C7-8FB9F73713E7}"/>
          </ac:spMkLst>
        </pc:spChg>
        <pc:spChg chg="add mod">
          <ac:chgData name="이 호진" userId="e7b51f9e24c37788" providerId="LiveId" clId="{1123280A-D631-4C48-84EB-699874606A21}" dt="2022-05-17T11:35:04.614" v="24"/>
          <ac:spMkLst>
            <pc:docMk/>
            <pc:sldMk cId="1807627599" sldId="256"/>
            <ac:spMk id="5" creationId="{2B61BBC8-B6AA-6101-9B3A-C37D2D320302}"/>
          </ac:spMkLst>
        </pc:spChg>
        <pc:spChg chg="add mod">
          <ac:chgData name="이 호진" userId="e7b51f9e24c37788" providerId="LiveId" clId="{1123280A-D631-4C48-84EB-699874606A21}" dt="2022-05-17T12:18:37.802" v="335" actId="14100"/>
          <ac:spMkLst>
            <pc:docMk/>
            <pc:sldMk cId="1807627599" sldId="256"/>
            <ac:spMk id="6" creationId="{5A1B78E3-6A85-2E81-32D6-AE7C15601AD5}"/>
          </ac:spMkLst>
        </pc:spChg>
        <pc:spChg chg="add mod">
          <ac:chgData name="이 호진" userId="e7b51f9e24c37788" providerId="LiveId" clId="{1123280A-D631-4C48-84EB-699874606A21}" dt="2022-05-17T12:18:41.616" v="337" actId="14100"/>
          <ac:spMkLst>
            <pc:docMk/>
            <pc:sldMk cId="1807627599" sldId="256"/>
            <ac:spMk id="7" creationId="{EB2AC858-3690-469C-B09A-1C79B094FD4D}"/>
          </ac:spMkLst>
        </pc:spChg>
        <pc:spChg chg="add mod">
          <ac:chgData name="이 호진" userId="e7b51f9e24c37788" providerId="LiveId" clId="{1123280A-D631-4C48-84EB-699874606A21}" dt="2022-05-17T12:19:31.992" v="347" actId="1076"/>
          <ac:spMkLst>
            <pc:docMk/>
            <pc:sldMk cId="1807627599" sldId="256"/>
            <ac:spMk id="8" creationId="{FD959284-2997-CBBE-23DF-7A565581F0FE}"/>
          </ac:spMkLst>
        </pc:spChg>
        <pc:spChg chg="add del mod">
          <ac:chgData name="이 호진" userId="e7b51f9e24c37788" providerId="LiveId" clId="{1123280A-D631-4C48-84EB-699874606A21}" dt="2022-05-17T12:22:55.429" v="640" actId="478"/>
          <ac:spMkLst>
            <pc:docMk/>
            <pc:sldMk cId="1807627599" sldId="256"/>
            <ac:spMk id="10" creationId="{8BD87B7D-AF09-C674-421C-5B9C09900D7D}"/>
          </ac:spMkLst>
        </pc:spChg>
        <pc:picChg chg="add mod">
          <ac:chgData name="이 호진" userId="e7b51f9e24c37788" providerId="LiveId" clId="{1123280A-D631-4C48-84EB-699874606A21}" dt="2022-05-17T12:19:21.102" v="343" actId="1076"/>
          <ac:picMkLst>
            <pc:docMk/>
            <pc:sldMk cId="1807627599" sldId="256"/>
            <ac:picMk id="2050" creationId="{D0B89627-114C-F0C1-1FBA-4DAE7B63AA8F}"/>
          </ac:picMkLst>
        </pc:picChg>
      </pc:sldChg>
      <pc:sldChg chg="modSp add mod ord">
        <pc:chgData name="이 호진" userId="e7b51f9e24c37788" providerId="LiveId" clId="{1123280A-D631-4C48-84EB-699874606A21}" dt="2022-05-17T11:35:00.029" v="23"/>
        <pc:sldMkLst>
          <pc:docMk/>
          <pc:sldMk cId="622223390" sldId="279"/>
        </pc:sldMkLst>
        <pc:spChg chg="mod">
          <ac:chgData name="이 호진" userId="e7b51f9e24c37788" providerId="LiveId" clId="{1123280A-D631-4C48-84EB-699874606A21}" dt="2022-05-17T11:34:56.810" v="21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Sp delSp modSp add mod">
        <pc:chgData name="이 호진" userId="e7b51f9e24c37788" providerId="LiveId" clId="{1123280A-D631-4C48-84EB-699874606A21}" dt="2022-05-17T12:18:02.697" v="323" actId="14100"/>
        <pc:sldMkLst>
          <pc:docMk/>
          <pc:sldMk cId="1937617639" sldId="280"/>
        </pc:sldMkLst>
        <pc:spChg chg="add mod">
          <ac:chgData name="이 호진" userId="e7b51f9e24c37788" providerId="LiveId" clId="{1123280A-D631-4C48-84EB-699874606A21}" dt="2022-05-17T12:16:07.376" v="297" actId="1076"/>
          <ac:spMkLst>
            <pc:docMk/>
            <pc:sldMk cId="1937617639" sldId="280"/>
            <ac:spMk id="7" creationId="{2AA1E300-2086-5C57-3490-A4F45A6B30EE}"/>
          </ac:spMkLst>
        </pc:spChg>
        <pc:spChg chg="add mod">
          <ac:chgData name="이 호진" userId="e7b51f9e24c37788" providerId="LiveId" clId="{1123280A-D631-4C48-84EB-699874606A21}" dt="2022-05-17T12:15:51.754" v="278"/>
          <ac:spMkLst>
            <pc:docMk/>
            <pc:sldMk cId="1937617639" sldId="280"/>
            <ac:spMk id="8" creationId="{CA0A0DD3-C86E-03A4-50D7-5FE677EB3DED}"/>
          </ac:spMkLst>
        </pc:spChg>
        <pc:spChg chg="add mod">
          <ac:chgData name="이 호진" userId="e7b51f9e24c37788" providerId="LiveId" clId="{1123280A-D631-4C48-84EB-699874606A21}" dt="2022-05-17T12:18:02.697" v="323" actId="14100"/>
          <ac:spMkLst>
            <pc:docMk/>
            <pc:sldMk cId="1937617639" sldId="280"/>
            <ac:spMk id="10" creationId="{9623CCDB-2568-0996-627B-FBEDB72453CA}"/>
          </ac:spMkLst>
        </pc:spChg>
        <pc:picChg chg="add del mod">
          <ac:chgData name="이 호진" userId="e7b51f9e24c37788" providerId="LiveId" clId="{1123280A-D631-4C48-84EB-699874606A21}" dt="2022-05-17T12:17:52.075" v="318" actId="478"/>
          <ac:picMkLst>
            <pc:docMk/>
            <pc:sldMk cId="1937617639" sldId="280"/>
            <ac:picMk id="1026" creationId="{EEEEBA27-2D22-676E-C183-400F1E177676}"/>
          </ac:picMkLst>
        </pc:picChg>
        <pc:picChg chg="add mod">
          <ac:chgData name="이 호진" userId="e7b51f9e24c37788" providerId="LiveId" clId="{1123280A-D631-4C48-84EB-699874606A21}" dt="2022-05-17T12:17:59.144" v="321" actId="14100"/>
          <ac:picMkLst>
            <pc:docMk/>
            <pc:sldMk cId="1937617639" sldId="280"/>
            <ac:picMk id="1028" creationId="{A45FE880-8E13-ECD5-C6EC-5F5E4DF73C92}"/>
          </ac:picMkLst>
        </pc:picChg>
      </pc:sldChg>
      <pc:sldChg chg="addSp modSp add mod">
        <pc:chgData name="이 호진" userId="e7b51f9e24c37788" providerId="LiveId" clId="{1123280A-D631-4C48-84EB-699874606A21}" dt="2022-05-17T12:23:41.421" v="783" actId="14100"/>
        <pc:sldMkLst>
          <pc:docMk/>
          <pc:sldMk cId="2347573161" sldId="281"/>
        </pc:sldMkLst>
        <pc:spChg chg="add mod">
          <ac:chgData name="이 호진" userId="e7b51f9e24c37788" providerId="LiveId" clId="{1123280A-D631-4C48-84EB-699874606A21}" dt="2022-05-17T12:21:52.141" v="481"/>
          <ac:spMkLst>
            <pc:docMk/>
            <pc:sldMk cId="2347573161" sldId="281"/>
            <ac:spMk id="6" creationId="{3AB30F75-F469-88F3-8D12-2ED93B5E450F}"/>
          </ac:spMkLst>
        </pc:spChg>
        <pc:spChg chg="add mod">
          <ac:chgData name="이 호진" userId="e7b51f9e24c37788" providerId="LiveId" clId="{1123280A-D631-4C48-84EB-699874606A21}" dt="2022-05-17T12:22:51.427" v="639" actId="14100"/>
          <ac:spMkLst>
            <pc:docMk/>
            <pc:sldMk cId="2347573161" sldId="281"/>
            <ac:spMk id="7" creationId="{5C8FC668-70CA-2694-51AF-F81D3BA690BE}"/>
          </ac:spMkLst>
        </pc:spChg>
        <pc:spChg chg="add mod">
          <ac:chgData name="이 호진" userId="e7b51f9e24c37788" providerId="LiveId" clId="{1123280A-D631-4C48-84EB-699874606A21}" dt="2022-05-17T12:23:41.421" v="783" actId="14100"/>
          <ac:spMkLst>
            <pc:docMk/>
            <pc:sldMk cId="2347573161" sldId="281"/>
            <ac:spMk id="8" creationId="{C5FF011E-D471-F3FA-6FDE-83AD40B611EF}"/>
          </ac:spMkLst>
        </pc:spChg>
        <pc:picChg chg="add mod">
          <ac:chgData name="이 호진" userId="e7b51f9e24c37788" providerId="LiveId" clId="{1123280A-D631-4C48-84EB-699874606A21}" dt="2022-05-17T12:22:04.083" v="485" actId="1076"/>
          <ac:picMkLst>
            <pc:docMk/>
            <pc:sldMk cId="2347573161" sldId="281"/>
            <ac:picMk id="3074" creationId="{D46410D9-3AC3-61FD-9DE1-AE69416A5A66}"/>
          </ac:picMkLst>
        </pc:picChg>
      </pc:sldChg>
      <pc:sldChg chg="addSp delSp modSp add mod ord">
        <pc:chgData name="이 호진" userId="e7b51f9e24c37788" providerId="LiveId" clId="{1123280A-D631-4C48-84EB-699874606A21}" dt="2022-05-18T10:18:33.472" v="1049" actId="14100"/>
        <pc:sldMkLst>
          <pc:docMk/>
          <pc:sldMk cId="4209816321" sldId="282"/>
        </pc:sldMkLst>
        <pc:spChg chg="add mod">
          <ac:chgData name="이 호진" userId="e7b51f9e24c37788" providerId="LiveId" clId="{1123280A-D631-4C48-84EB-699874606A21}" dt="2022-05-17T12:24:01.527" v="812" actId="14100"/>
          <ac:spMkLst>
            <pc:docMk/>
            <pc:sldMk cId="4209816321" sldId="282"/>
            <ac:spMk id="6" creationId="{1ACB88F7-722C-45EA-7DF7-E2E08F1B3DD5}"/>
          </ac:spMkLst>
        </pc:spChg>
        <pc:spChg chg="add mod">
          <ac:chgData name="이 호진" userId="e7b51f9e24c37788" providerId="LiveId" clId="{1123280A-D631-4C48-84EB-699874606A21}" dt="2022-05-18T10:18:33.472" v="1049" actId="14100"/>
          <ac:spMkLst>
            <pc:docMk/>
            <pc:sldMk cId="4209816321" sldId="282"/>
            <ac:spMk id="9" creationId="{45C90AFB-6ED4-70EF-7C0A-5563ED980A56}"/>
          </ac:spMkLst>
        </pc:spChg>
        <pc:spChg chg="add del mod">
          <ac:chgData name="이 호진" userId="e7b51f9e24c37788" providerId="LiveId" clId="{1123280A-D631-4C48-84EB-699874606A21}" dt="2022-05-17T12:25:59.581" v="840" actId="21"/>
          <ac:spMkLst>
            <pc:docMk/>
            <pc:sldMk cId="4209816321" sldId="282"/>
            <ac:spMk id="11" creationId="{5C628903-20C0-C4D5-7517-FEAD9388497F}"/>
          </ac:spMkLst>
        </pc:spChg>
        <pc:picChg chg="add del mod">
          <ac:chgData name="이 호진" userId="e7b51f9e24c37788" providerId="LiveId" clId="{1123280A-D631-4C48-84EB-699874606A21}" dt="2022-05-18T10:18:24.821" v="1045" actId="478"/>
          <ac:picMkLst>
            <pc:docMk/>
            <pc:sldMk cId="4209816321" sldId="282"/>
            <ac:picMk id="8" creationId="{F3A80016-FC9F-06A2-151F-FC5E5A71E73E}"/>
          </ac:picMkLst>
        </pc:picChg>
        <pc:picChg chg="add mod">
          <ac:chgData name="이 호진" userId="e7b51f9e24c37788" providerId="LiveId" clId="{1123280A-D631-4C48-84EB-699874606A21}" dt="2022-05-18T10:18:29.205" v="1047" actId="1076"/>
          <ac:picMkLst>
            <pc:docMk/>
            <pc:sldMk cId="4209816321" sldId="282"/>
            <ac:picMk id="10" creationId="{A27F92B5-43E9-9DF2-5722-41F67F629895}"/>
          </ac:picMkLst>
        </pc:picChg>
        <pc:picChg chg="add del mod">
          <ac:chgData name="이 호진" userId="e7b51f9e24c37788" providerId="LiveId" clId="{1123280A-D631-4C48-84EB-699874606A21}" dt="2022-05-17T12:29:00.022" v="942" actId="21"/>
          <ac:picMkLst>
            <pc:docMk/>
            <pc:sldMk cId="4209816321" sldId="282"/>
            <ac:picMk id="4098" creationId="{38D1DBE3-5843-D4A3-FDD5-E4BF3EE9AFF9}"/>
          </ac:picMkLst>
        </pc:picChg>
      </pc:sldChg>
      <pc:sldChg chg="addSp modSp add mod ord">
        <pc:chgData name="이 호진" userId="e7b51f9e24c37788" providerId="LiveId" clId="{1123280A-D631-4C48-84EB-699874606A21}" dt="2022-05-17T12:29:08.081" v="946" actId="1076"/>
        <pc:sldMkLst>
          <pc:docMk/>
          <pc:sldMk cId="2012969502" sldId="283"/>
        </pc:sldMkLst>
        <pc:spChg chg="add mod">
          <ac:chgData name="이 호진" userId="e7b51f9e24c37788" providerId="LiveId" clId="{1123280A-D631-4C48-84EB-699874606A21}" dt="2022-05-17T12:28:42.499" v="936" actId="14100"/>
          <ac:spMkLst>
            <pc:docMk/>
            <pc:sldMk cId="2012969502" sldId="283"/>
            <ac:spMk id="7" creationId="{E849F538-C04D-4D8F-F2D7-F0E169CB07D1}"/>
          </ac:spMkLst>
        </pc:spChg>
        <pc:spChg chg="add mod">
          <ac:chgData name="이 호진" userId="e7b51f9e24c37788" providerId="LiveId" clId="{1123280A-D631-4C48-84EB-699874606A21}" dt="2022-05-17T12:28:52.219" v="939" actId="1076"/>
          <ac:spMkLst>
            <pc:docMk/>
            <pc:sldMk cId="2012969502" sldId="283"/>
            <ac:spMk id="9" creationId="{6C286E85-3D7A-0F8E-4204-FEF893BB1852}"/>
          </ac:spMkLst>
        </pc:spChg>
        <pc:spChg chg="add mod">
          <ac:chgData name="이 호진" userId="e7b51f9e24c37788" providerId="LiveId" clId="{1123280A-D631-4C48-84EB-699874606A21}" dt="2022-05-17T12:28:57.083" v="941" actId="14100"/>
          <ac:spMkLst>
            <pc:docMk/>
            <pc:sldMk cId="2012969502" sldId="283"/>
            <ac:spMk id="10" creationId="{256294D9-7960-D681-A17F-FB33E29B974F}"/>
          </ac:spMkLst>
        </pc:spChg>
        <pc:spChg chg="add mod">
          <ac:chgData name="이 호진" userId="e7b51f9e24c37788" providerId="LiveId" clId="{1123280A-D631-4C48-84EB-699874606A21}" dt="2022-05-17T12:28:49.316" v="938" actId="1076"/>
          <ac:spMkLst>
            <pc:docMk/>
            <pc:sldMk cId="2012969502" sldId="283"/>
            <ac:spMk id="12" creationId="{6C854680-1CA9-7F72-D622-4C4526BDB13D}"/>
          </ac:spMkLst>
        </pc:spChg>
        <pc:spChg chg="add mod">
          <ac:chgData name="이 호진" userId="e7b51f9e24c37788" providerId="LiveId" clId="{1123280A-D631-4C48-84EB-699874606A21}" dt="2022-05-17T12:29:08.081" v="946" actId="1076"/>
          <ac:spMkLst>
            <pc:docMk/>
            <pc:sldMk cId="2012969502" sldId="283"/>
            <ac:spMk id="14" creationId="{A2A1BD08-2872-14CC-5E52-4C13588D3F0B}"/>
          </ac:spMkLst>
        </pc:spChg>
        <pc:picChg chg="add mod">
          <ac:chgData name="이 호진" userId="e7b51f9e24c37788" providerId="LiveId" clId="{1123280A-D631-4C48-84EB-699874606A21}" dt="2022-05-17T12:29:05.076" v="945" actId="14100"/>
          <ac:picMkLst>
            <pc:docMk/>
            <pc:sldMk cId="2012969502" sldId="283"/>
            <ac:picMk id="15" creationId="{41CCA484-784F-7FC0-FA20-06C2B95AE859}"/>
          </ac:picMkLst>
        </pc:picChg>
      </pc:sldChg>
      <pc:sldChg chg="addSp delSp modSp add">
        <pc:chgData name="이 호진" userId="e7b51f9e24c37788" providerId="LiveId" clId="{1123280A-D631-4C48-84EB-699874606A21}" dt="2022-05-17T12:35:21.958" v="1037" actId="21"/>
        <pc:sldMkLst>
          <pc:docMk/>
          <pc:sldMk cId="3176380026" sldId="284"/>
        </pc:sldMkLst>
        <pc:picChg chg="add del mod">
          <ac:chgData name="이 호진" userId="e7b51f9e24c37788" providerId="LiveId" clId="{1123280A-D631-4C48-84EB-699874606A21}" dt="2022-05-17T12:35:21.958" v="1037" actId="21"/>
          <ac:picMkLst>
            <pc:docMk/>
            <pc:sldMk cId="3176380026" sldId="284"/>
            <ac:picMk id="7170" creationId="{E1BD343F-1194-5903-22FB-6A828CE61944}"/>
          </ac:picMkLst>
        </pc:picChg>
      </pc:sldChg>
      <pc:sldChg chg="addSp modSp add mod">
        <pc:chgData name="이 호진" userId="e7b51f9e24c37788" providerId="LiveId" clId="{1123280A-D631-4C48-84EB-699874606A21}" dt="2022-05-17T12:32:05.877" v="1020" actId="1076"/>
        <pc:sldMkLst>
          <pc:docMk/>
          <pc:sldMk cId="3163856678" sldId="285"/>
        </pc:sldMkLst>
        <pc:spChg chg="add mod">
          <ac:chgData name="이 호진" userId="e7b51f9e24c37788" providerId="LiveId" clId="{1123280A-D631-4C48-84EB-699874606A21}" dt="2022-05-17T12:29:46.331" v="968" actId="6549"/>
          <ac:spMkLst>
            <pc:docMk/>
            <pc:sldMk cId="3163856678" sldId="285"/>
            <ac:spMk id="6" creationId="{0937F220-7ECC-988C-3FE6-5EEA38691CD9}"/>
          </ac:spMkLst>
        </pc:spChg>
        <pc:spChg chg="add mod">
          <ac:chgData name="이 호진" userId="e7b51f9e24c37788" providerId="LiveId" clId="{1123280A-D631-4C48-84EB-699874606A21}" dt="2022-05-17T12:31:59.119" v="1019" actId="6549"/>
          <ac:spMkLst>
            <pc:docMk/>
            <pc:sldMk cId="3163856678" sldId="285"/>
            <ac:spMk id="8" creationId="{1F93CC91-E3B3-8EEC-1F65-49C6227F7F27}"/>
          </ac:spMkLst>
        </pc:spChg>
        <pc:spChg chg="add mod">
          <ac:chgData name="이 호진" userId="e7b51f9e24c37788" providerId="LiveId" clId="{1123280A-D631-4C48-84EB-699874606A21}" dt="2022-05-17T12:31:10.982" v="980" actId="14100"/>
          <ac:spMkLst>
            <pc:docMk/>
            <pc:sldMk cId="3163856678" sldId="285"/>
            <ac:spMk id="11" creationId="{77341D08-05DB-550C-F28E-AF9A2B418CF1}"/>
          </ac:spMkLst>
        </pc:spChg>
        <pc:picChg chg="add mod">
          <ac:chgData name="이 호진" userId="e7b51f9e24c37788" providerId="LiveId" clId="{1123280A-D631-4C48-84EB-699874606A21}" dt="2022-05-17T12:32:05.877" v="1020" actId="1076"/>
          <ac:picMkLst>
            <pc:docMk/>
            <pc:sldMk cId="3163856678" sldId="285"/>
            <ac:picMk id="5122" creationId="{8DCFA25E-267E-A6EA-2296-AB850E654D9B}"/>
          </ac:picMkLst>
        </pc:picChg>
      </pc:sldChg>
      <pc:sldChg chg="addSp modSp add mod">
        <pc:chgData name="이 호진" userId="e7b51f9e24c37788" providerId="LiveId" clId="{1123280A-D631-4C48-84EB-699874606A21}" dt="2022-05-17T12:33:49.570" v="1029" actId="1076"/>
        <pc:sldMkLst>
          <pc:docMk/>
          <pc:sldMk cId="554542328" sldId="286"/>
        </pc:sldMkLst>
        <pc:spChg chg="add mod">
          <ac:chgData name="이 호진" userId="e7b51f9e24c37788" providerId="LiveId" clId="{1123280A-D631-4C48-84EB-699874606A21}" dt="2022-05-17T12:33:49.570" v="1029" actId="1076"/>
          <ac:spMkLst>
            <pc:docMk/>
            <pc:sldMk cId="554542328" sldId="286"/>
            <ac:spMk id="9" creationId="{7553AEAD-8249-F6C0-D549-4AB4E201D0E0}"/>
          </ac:spMkLst>
        </pc:spChg>
        <pc:picChg chg="add mod">
          <ac:chgData name="이 호진" userId="e7b51f9e24c37788" providerId="LiveId" clId="{1123280A-D631-4C48-84EB-699874606A21}" dt="2022-05-17T12:33:22.896" v="1023" actId="1076"/>
          <ac:picMkLst>
            <pc:docMk/>
            <pc:sldMk cId="554542328" sldId="286"/>
            <ac:picMk id="7" creationId="{F0B3CCC7-9373-3C38-21AD-EDE3579089D0}"/>
          </ac:picMkLst>
        </pc:picChg>
      </pc:sldChg>
      <pc:sldChg chg="add">
        <pc:chgData name="이 호진" userId="e7b51f9e24c37788" providerId="LiveId" clId="{1123280A-D631-4C48-84EB-699874606A21}" dt="2022-05-17T12:33:59.544" v="1030"/>
        <pc:sldMkLst>
          <pc:docMk/>
          <pc:sldMk cId="1331730814" sldId="287"/>
        </pc:sldMkLst>
      </pc:sldChg>
      <pc:sldChg chg="add">
        <pc:chgData name="이 호진" userId="e7b51f9e24c37788" providerId="LiveId" clId="{1123280A-D631-4C48-84EB-699874606A21}" dt="2022-05-17T12:34:00.122" v="1031"/>
        <pc:sldMkLst>
          <pc:docMk/>
          <pc:sldMk cId="1518178829" sldId="288"/>
        </pc:sldMkLst>
      </pc:sldChg>
    </pc:docChg>
  </pc:docChgLst>
  <pc:docChgLst>
    <pc:chgData name="이 호진" userId="e7b51f9e24c37788" providerId="LiveId" clId="{7C8AF86F-07A9-4755-890F-DB13F535DCF5}"/>
    <pc:docChg chg="delSld">
      <pc:chgData name="이 호진" userId="e7b51f9e24c37788" providerId="LiveId" clId="{7C8AF86F-07A9-4755-890F-DB13F535DCF5}" dt="2022-05-14T13:02:01.974" v="0" actId="47"/>
      <pc:docMkLst>
        <pc:docMk/>
      </pc:docMkLst>
      <pc:sldChg chg="del">
        <pc:chgData name="이 호진" userId="e7b51f9e24c37788" providerId="LiveId" clId="{7C8AF86F-07A9-4755-890F-DB13F535DCF5}" dt="2022-05-14T13:02:01.974" v="0" actId="47"/>
        <pc:sldMkLst>
          <pc:docMk/>
          <pc:sldMk cId="218466633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t6t-GPWBt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A1E300-2086-5C57-3490-A4F45A6B30EE}"/>
              </a:ext>
            </a:extLst>
          </p:cNvPr>
          <p:cNvSpPr txBox="1"/>
          <p:nvPr/>
        </p:nvSpPr>
        <p:spPr>
          <a:xfrm>
            <a:off x="2776818" y="102301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고정자로 영구자석을 사용하고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코일을 사용하여 구성한 모터이다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A0DD3-C86E-03A4-50D7-5FE677EB3DED}"/>
              </a:ext>
            </a:extLst>
          </p:cNvPr>
          <p:cNvSpPr txBox="1"/>
          <p:nvPr/>
        </p:nvSpPr>
        <p:spPr>
          <a:xfrm>
            <a:off x="517712" y="961464"/>
            <a:ext cx="258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 err="1"/>
              <a:t>모터란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3CCDB-2568-0996-627B-FBEDB72453CA}"/>
              </a:ext>
            </a:extLst>
          </p:cNvPr>
          <p:cNvSpPr txBox="1"/>
          <p:nvPr/>
        </p:nvSpPr>
        <p:spPr>
          <a:xfrm>
            <a:off x="3973606" y="1988599"/>
            <a:ext cx="4450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전기자에 흐르는 전류의 방향을 전환함으로써 자력의 반발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흡인력으로 회전력을 생성시키는 모터이다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1028" name="Picture 4" descr="직류전동기 - 위키백과, 우리 모두의 백과사전">
            <a:extLst>
              <a:ext uri="{FF2B5EF4-FFF2-40B4-BE49-F238E27FC236}">
                <a16:creationId xmlns:a16="http://schemas.microsoft.com/office/drawing/2014/main" id="{A45FE880-8E13-ECD5-C6EC-5F5E4DF7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0" y="1835525"/>
            <a:ext cx="2786902" cy="27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A4FDF6-2FD1-091D-CFE9-05368EF433E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FB8347-A403-8075-70D2-70E9401CCCD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45E79-B438-2714-2230-06EB989C402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24658-E327-C47C-D27A-6C5351D890FF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193761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B88F7-722C-45EA-7DF7-E2E08F1B3DD5}"/>
              </a:ext>
            </a:extLst>
          </p:cNvPr>
          <p:cNvSpPr txBox="1"/>
          <p:nvPr/>
        </p:nvSpPr>
        <p:spPr>
          <a:xfrm>
            <a:off x="517712" y="961464"/>
            <a:ext cx="26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90AFB-6ED4-70EF-7C0A-5563ED980A56}"/>
              </a:ext>
            </a:extLst>
          </p:cNvPr>
          <p:cNvSpPr txBox="1"/>
          <p:nvPr/>
        </p:nvSpPr>
        <p:spPr>
          <a:xfrm>
            <a:off x="4921623" y="2018371"/>
            <a:ext cx="40273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(1)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기동 토크가 크다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인가전압에 대하여 회전특성이 직선적으로 비례한다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(3)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입력전류에 대하여 출력 토크가 직선적으로 비례하며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출력 효율이 양호하다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(4)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가격이 저렴하다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7F92B5-43E9-9DF2-5722-41F67F62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" y="1906962"/>
            <a:ext cx="3962546" cy="22750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54D50E-7FA8-B19C-4151-E626058135A4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C7C65A-C392-951D-9548-7E24F0C424F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5334-9AA0-4576-61C7-04D2353560D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AFDC8-C82B-5AA0-E18A-4E688148F06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420981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49F538-C04D-4D8F-F2D7-F0E169CB07D1}"/>
              </a:ext>
            </a:extLst>
          </p:cNvPr>
          <p:cNvSpPr txBox="1"/>
          <p:nvPr/>
        </p:nvSpPr>
        <p:spPr>
          <a:xfrm>
            <a:off x="3267635" y="1502503"/>
            <a:ext cx="5355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흘린 전류에 대해 깨끗하게 직선적으로 토크가 비례한다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큰 힘이 필요한 때는 전류를 많이 흘리면 되는 것이다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86E85-3D7A-0F8E-4204-FEF893BB1852}"/>
              </a:ext>
            </a:extLst>
          </p:cNvPr>
          <p:cNvSpPr txBox="1"/>
          <p:nvPr/>
        </p:nvSpPr>
        <p:spPr>
          <a:xfrm>
            <a:off x="3267635" y="10629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T-I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특성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 대 전류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294D9-7960-D681-A17F-FB33E29B974F}"/>
              </a:ext>
            </a:extLst>
          </p:cNvPr>
          <p:cNvSpPr txBox="1"/>
          <p:nvPr/>
        </p:nvSpPr>
        <p:spPr>
          <a:xfrm>
            <a:off x="3348318" y="2637204"/>
            <a:ext cx="5163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토크에 대하여 회전수는 직선적으로 반비례한다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이것에 의하면 무거운 것을 돌릴 때는 천천히 회전시키게 되고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이것을 빨리 회전시키기 위해서는 전류를 많이 흘리게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인가전압에 대해서도 비례하며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그림과 같이 평행하게 이동시킨 그래프로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54680-1CA9-7F72-D622-4C4526BDB13D}"/>
              </a:ext>
            </a:extLst>
          </p:cNvPr>
          <p:cNvSpPr txBox="1"/>
          <p:nvPr/>
        </p:nvSpPr>
        <p:spPr>
          <a:xfrm>
            <a:off x="3348318" y="2223454"/>
            <a:ext cx="5647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T-N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특성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토크 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1BD08-2872-14CC-5E52-4C13588D3F0B}"/>
              </a:ext>
            </a:extLst>
          </p:cNvPr>
          <p:cNvSpPr txBox="1"/>
          <p:nvPr/>
        </p:nvSpPr>
        <p:spPr>
          <a:xfrm>
            <a:off x="413497" y="3969432"/>
            <a:ext cx="8468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이들 특성에서 알 수 있는 것은 회전수나 토크를 일정하게 하는 제어를 하려는 경우에는 여하튼 전류를 제어하면 양자를 제어할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DC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모터는 제어회로나 제어방식을 생각할 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매우 단순한 회로나 방식으로 구현 할 수 있기 때문에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제어하기 쉽다고 하는 이유이다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1CCA484-784F-7FC0-FA20-06C2B95AE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7" y="1148694"/>
            <a:ext cx="2761319" cy="23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C3D27-FB5D-FD97-FD28-193A17F0A17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D427A4-1471-9341-2107-4F21D0EF02A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BDDF2-4B77-DF1F-7F5F-EAB75DFDD21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E60D3-4125-C73D-1342-84D3079E0B7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20129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37F220-7ECC-988C-3FE6-5EEA38691CD9}"/>
              </a:ext>
            </a:extLst>
          </p:cNvPr>
          <p:cNvSpPr txBox="1"/>
          <p:nvPr/>
        </p:nvSpPr>
        <p:spPr>
          <a:xfrm>
            <a:off x="517712" y="961464"/>
            <a:ext cx="26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단점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3CC91-E3B3-8EEC-1F65-49C6227F7F27}"/>
              </a:ext>
            </a:extLst>
          </p:cNvPr>
          <p:cNvSpPr txBox="1"/>
          <p:nvPr/>
        </p:nvSpPr>
        <p:spPr>
          <a:xfrm>
            <a:off x="4816223" y="1798484"/>
            <a:ext cx="35373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기계적 접점으로 의한 영향은 전류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轉流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시의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전기불꽃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(spark),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회전 소음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수명이라는 형태로 나타난다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마이크로컴퓨터 제어를 하려는 경우는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노이즈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발생하게 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이 노이즈 대책이 유일한 과제가 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노이즈 대책을 위해서는 각 단자와 케이스 사이에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0.01μF∼0.1μF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정도의 세라믹 콘덴서를 직접 부착한다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이것으로 정류자에서 발생하는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전기불꽃을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흡수하여 노이즈를 억제할 수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</p:txBody>
      </p:sp>
      <p:pic>
        <p:nvPicPr>
          <p:cNvPr id="5122" name="Picture 2" descr="Lesson 1]DC모터의 기본 구조를 파헤쳐보자!!">
            <a:extLst>
              <a:ext uri="{FF2B5EF4-FFF2-40B4-BE49-F238E27FC236}">
                <a16:creationId xmlns:a16="http://schemas.microsoft.com/office/drawing/2014/main" id="{8DCFA25E-267E-A6EA-2296-AB850E65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9" y="1906626"/>
            <a:ext cx="4156329" cy="24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41D08-05DB-550C-F28E-AF9A2B418CF1}"/>
              </a:ext>
            </a:extLst>
          </p:cNvPr>
          <p:cNvSpPr txBox="1"/>
          <p:nvPr/>
        </p:nvSpPr>
        <p:spPr>
          <a:xfrm>
            <a:off x="3469340" y="883041"/>
            <a:ext cx="53384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DC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모터의 가장 큰 결점으로는 그 구조상 브러시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(brush)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정류자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(commutator)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의한 기계식 접점이 있다는 점이다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9D93-0FB6-B796-1B2B-751E1A7E29E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6F50E-DA0D-6F9E-3D63-9C6FCDFB0FC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19C27-3A03-749D-21D8-63010BBFEC3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162F3-6D3A-B40B-4BEF-25FF09986AC2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316385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B3CCC7-9373-3C38-21AD-EDE35790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988358"/>
            <a:ext cx="6418663" cy="3642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3AEAD-8249-F6C0-D549-4AB4E201D0E0}"/>
              </a:ext>
            </a:extLst>
          </p:cNvPr>
          <p:cNvSpPr txBox="1"/>
          <p:nvPr/>
        </p:nvSpPr>
        <p:spPr>
          <a:xfrm>
            <a:off x="410136" y="4693254"/>
            <a:ext cx="357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https://youtu.be/kt6t-GPWBt8</a:t>
            </a:r>
            <a:r>
              <a:rPr lang="ko-KR" altLang="en-US" sz="1200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3CFA0-CDEB-D924-6B77-09EADF3868E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EE8EDE-A9BA-ACA1-0C94-D949DD46846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C5213-E29F-3819-CB0E-B855470D85A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1C638-8A9B-2048-6748-CA844BB22268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55454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1B78E3-6A85-2E81-32D6-AE7C15601AD5}"/>
              </a:ext>
            </a:extLst>
          </p:cNvPr>
          <p:cNvSpPr txBox="1"/>
          <p:nvPr/>
        </p:nvSpPr>
        <p:spPr>
          <a:xfrm>
            <a:off x="517712" y="961464"/>
            <a:ext cx="295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DC</a:t>
            </a:r>
            <a:r>
              <a:rPr lang="ko-KR" altLang="en-US" sz="3600" dirty="0"/>
              <a:t>모터 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AC858-3690-469C-B09A-1C79B094FD4D}"/>
              </a:ext>
            </a:extLst>
          </p:cNvPr>
          <p:cNvSpPr txBox="1"/>
          <p:nvPr/>
        </p:nvSpPr>
        <p:spPr>
          <a:xfrm>
            <a:off x="3550024" y="1203512"/>
            <a:ext cx="456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전원을 공급하면 공급된 방향으로 모터가 회전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59284-2997-CBBE-23DF-7A565581F0FE}"/>
              </a:ext>
            </a:extLst>
          </p:cNvPr>
          <p:cNvSpPr txBox="1"/>
          <p:nvPr/>
        </p:nvSpPr>
        <p:spPr>
          <a:xfrm>
            <a:off x="4874557" y="2108808"/>
            <a:ext cx="3691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 </a:t>
            </a:r>
            <a:r>
              <a:rPr lang="ko-KR" altLang="en-US" sz="1400" dirty="0"/>
              <a:t>모터는 극성이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전류가 공급되는 방향으로 모터가 회전합니다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050" name="Picture 2" descr="스크래치 아두이노 DC모터">
            <a:extLst>
              <a:ext uri="{FF2B5EF4-FFF2-40B4-BE49-F238E27FC236}">
                <a16:creationId xmlns:a16="http://schemas.microsoft.com/office/drawing/2014/main" id="{D0B89627-114C-F0C1-1FBA-4DAE7B63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58" y="2078441"/>
            <a:ext cx="3536578" cy="22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096CFA-487C-6807-6227-7F3ADCEBE18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BBDAC6-1705-59D9-B915-693E01A00A6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7CEC7-E8F9-57C2-5E16-887E565ED28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9279-DAAE-4889-D286-D8676827C27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180762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30F75-F469-88F3-8D12-2ED93B5E450F}"/>
              </a:ext>
            </a:extLst>
          </p:cNvPr>
          <p:cNvSpPr txBox="1"/>
          <p:nvPr/>
        </p:nvSpPr>
        <p:spPr>
          <a:xfrm>
            <a:off x="517712" y="961464"/>
            <a:ext cx="295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브리지 회로</a:t>
            </a:r>
          </a:p>
        </p:txBody>
      </p:sp>
      <p:pic>
        <p:nvPicPr>
          <p:cNvPr id="3074" name="Picture 2" descr="Arduino UNO에서 DC 모터 제어 - 멈춤보단 천천히라도">
            <a:extLst>
              <a:ext uri="{FF2B5EF4-FFF2-40B4-BE49-F238E27FC236}">
                <a16:creationId xmlns:a16="http://schemas.microsoft.com/office/drawing/2014/main" id="{D46410D9-3AC3-61FD-9DE1-AE69416A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" y="2078441"/>
            <a:ext cx="2440706" cy="242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FC668-70CA-2694-51AF-F81D3BA690BE}"/>
              </a:ext>
            </a:extLst>
          </p:cNvPr>
          <p:cNvSpPr txBox="1"/>
          <p:nvPr/>
        </p:nvSpPr>
        <p:spPr>
          <a:xfrm>
            <a:off x="3476064" y="961464"/>
            <a:ext cx="506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 </a:t>
            </a:r>
            <a:r>
              <a:rPr lang="ko-KR" altLang="en-US" sz="1400" dirty="0"/>
              <a:t>모터의 회전 방향을 변경하기 위해서는 전원의 방향을 반대로 해주어야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F011E-D471-F3FA-6FDE-83AD40B611EF}"/>
              </a:ext>
            </a:extLst>
          </p:cNvPr>
          <p:cNvSpPr txBox="1"/>
          <p:nvPr/>
        </p:nvSpPr>
        <p:spPr>
          <a:xfrm>
            <a:off x="3933265" y="2191871"/>
            <a:ext cx="4235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DC</a:t>
            </a:r>
            <a:r>
              <a:rPr lang="ko-KR" altLang="en-US" sz="1400" dirty="0"/>
              <a:t>모터를 고정해 놓고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스위치를 조작하여 전원의 공급 방향을 변경할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AFE625-4AC6-A5BE-4519-2314DED77CE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57557E-4597-6AF0-D11B-CDED7F1055D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02A76-C746-AECF-0748-4CC17DA5503A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DD0E9-DAB6-6AD4-8D15-C80A7180AF4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234757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D7A471-630E-3012-8A8E-DEF2A9879C2F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F1BA82-5830-080C-FCB4-A8F95C6E7508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93D3-7A94-3FCA-5318-68D094D9544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06.1-1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13492-B7DB-D6BB-90E6-E77DD3B748D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DC</a:t>
            </a:r>
            <a:r>
              <a:rPr lang="ko-KR" altLang="en-US" dirty="0">
                <a:solidFill>
                  <a:schemeClr val="bg1"/>
                </a:solidFill>
              </a:rPr>
              <a:t>모터</a:t>
            </a:r>
          </a:p>
        </p:txBody>
      </p:sp>
    </p:spTree>
    <p:extLst>
      <p:ext uri="{BB962C8B-B14F-4D97-AF65-F5344CB8AC3E}">
        <p14:creationId xmlns:p14="http://schemas.microsoft.com/office/powerpoint/2010/main" val="31763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378</Words>
  <Application>Microsoft Office PowerPoint</Application>
  <PresentationFormat>화면 슬라이드 쇼(16:9)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2022-06-23T08:41:30Z</dcterms:modified>
</cp:coreProperties>
</file>