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1" r:id="rId3"/>
    <p:sldId id="281" r:id="rId4"/>
    <p:sldId id="283" r:id="rId5"/>
    <p:sldId id="282" r:id="rId6"/>
    <p:sldId id="31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99A03D5-8EE3-47AD-BB88-E98F4DC1F0FB}"/>
    <pc:docChg chg="custSel addSld delSld modSld sldOrd">
      <pc:chgData name="이 호진" userId="e7b51f9e24c37788" providerId="LiveId" clId="{C99A03D5-8EE3-47AD-BB88-E98F4DC1F0FB}" dt="2022-05-17T12:47:35.182" v="897" actId="2696"/>
      <pc:docMkLst>
        <pc:docMk/>
      </pc:docMkLst>
      <pc:sldChg chg="addSp delSp modSp del mod ord">
        <pc:chgData name="이 호진" userId="e7b51f9e24c37788" providerId="LiveId" clId="{C99A03D5-8EE3-47AD-BB88-E98F4DC1F0FB}" dt="2022-05-17T12:47:35.182" v="897" actId="2696"/>
        <pc:sldMkLst>
          <pc:docMk/>
          <pc:sldMk cId="2184666338" sldId="256"/>
        </pc:sldMkLst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2" creationId="{974CF865-3E10-6B53-128D-F1EF4F37A60B}"/>
          </ac:spMkLst>
        </pc:spChg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3" creationId="{2FBBE124-7C8C-F1C4-EE0F-D0C7DB25B203}"/>
          </ac:spMkLst>
        </pc:spChg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4" creationId="{31D9537F-F6F5-E025-15E3-FFFA0EC90250}"/>
          </ac:spMkLst>
        </pc:spChg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5" creationId="{1383EC55-0ACD-D869-C4BF-F16371D4C63E}"/>
          </ac:spMkLst>
        </pc:spChg>
        <pc:spChg chg="del">
          <ac:chgData name="이 호진" userId="e7b51f9e24c37788" providerId="LiveId" clId="{C99A03D5-8EE3-47AD-BB88-E98F4DC1F0FB}" dt="2022-05-17T10:58:04.016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C99A03D5-8EE3-47AD-BB88-E98F4DC1F0FB}" dt="2022-05-17T10:58:04.016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C99A03D5-8EE3-47AD-BB88-E98F4DC1F0FB}" dt="2022-05-17T12:11:10.900" v="118" actId="255"/>
          <ac:spMkLst>
            <pc:docMk/>
            <pc:sldMk cId="2184666338" sldId="256"/>
            <ac:spMk id="8" creationId="{13EB21E5-E406-4DFF-F8D9-69DE13DBA166}"/>
          </ac:spMkLst>
        </pc:spChg>
        <pc:picChg chg="add mod">
          <ac:chgData name="이 호진" userId="e7b51f9e24c37788" providerId="LiveId" clId="{C99A03D5-8EE3-47AD-BB88-E98F4DC1F0FB}" dt="2022-05-17T12:10:56.834" v="101" actId="1076"/>
          <ac:picMkLst>
            <pc:docMk/>
            <pc:sldMk cId="2184666338" sldId="256"/>
            <ac:picMk id="7" creationId="{2FBB1AD1-E927-336E-7E4D-229347907E4D}"/>
          </ac:picMkLst>
        </pc:picChg>
      </pc:sldChg>
      <pc:sldChg chg="modSp add mod ord">
        <pc:chgData name="이 호진" userId="e7b51f9e24c37788" providerId="LiveId" clId="{C99A03D5-8EE3-47AD-BB88-E98F4DC1F0FB}" dt="2022-05-17T11:46:43.659" v="16"/>
        <pc:sldMkLst>
          <pc:docMk/>
          <pc:sldMk cId="622223390" sldId="279"/>
        </pc:sldMkLst>
        <pc:spChg chg="mod">
          <ac:chgData name="이 호진" userId="e7b51f9e24c37788" providerId="LiveId" clId="{C99A03D5-8EE3-47AD-BB88-E98F4DC1F0FB}" dt="2022-05-17T11:46:43.659" v="16"/>
          <ac:spMkLst>
            <pc:docMk/>
            <pc:sldMk cId="622223390" sldId="279"/>
            <ac:spMk id="7" creationId="{7CA2BC6A-8622-378D-781B-17A25B5A9C7C}"/>
          </ac:spMkLst>
        </pc:spChg>
      </pc:sldChg>
      <pc:sldChg chg="addSp modSp add mod ord">
        <pc:chgData name="이 호진" userId="e7b51f9e24c37788" providerId="LiveId" clId="{C99A03D5-8EE3-47AD-BB88-E98F4DC1F0FB}" dt="2022-05-17T12:36:14.777" v="319" actId="1076"/>
        <pc:sldMkLst>
          <pc:docMk/>
          <pc:sldMk cId="466252338" sldId="280"/>
        </pc:sldMkLst>
        <pc:spChg chg="add mod">
          <ac:chgData name="이 호진" userId="e7b51f9e24c37788" providerId="LiveId" clId="{C99A03D5-8EE3-47AD-BB88-E98F4DC1F0FB}" dt="2022-05-17T12:35:17.056" v="138" actId="6549"/>
          <ac:spMkLst>
            <pc:docMk/>
            <pc:sldMk cId="466252338" sldId="280"/>
            <ac:spMk id="6" creationId="{4932AA9C-2E13-AD39-C7E5-7C03C303F6BF}"/>
          </ac:spMkLst>
        </pc:spChg>
        <pc:spChg chg="add mod">
          <ac:chgData name="이 호진" userId="e7b51f9e24c37788" providerId="LiveId" clId="{C99A03D5-8EE3-47AD-BB88-E98F4DC1F0FB}" dt="2022-05-17T12:36:14.777" v="319" actId="1076"/>
          <ac:spMkLst>
            <pc:docMk/>
            <pc:sldMk cId="466252338" sldId="280"/>
            <ac:spMk id="8" creationId="{709537A7-9CBD-A355-56E6-0D8734C1675B}"/>
          </ac:spMkLst>
        </pc:spChg>
        <pc:picChg chg="add mod">
          <ac:chgData name="이 호진" userId="e7b51f9e24c37788" providerId="LiveId" clId="{C99A03D5-8EE3-47AD-BB88-E98F4DC1F0FB}" dt="2022-05-17T12:35:25.411" v="139"/>
          <ac:picMkLst>
            <pc:docMk/>
            <pc:sldMk cId="466252338" sldId="280"/>
            <ac:picMk id="7" creationId="{785CA2E2-95DD-D4DE-9000-D1575A47AAB3}"/>
          </ac:picMkLst>
        </pc:picChg>
      </pc:sldChg>
      <pc:sldChg chg="addSp delSp modSp add mod ord">
        <pc:chgData name="이 호진" userId="e7b51f9e24c37788" providerId="LiveId" clId="{C99A03D5-8EE3-47AD-BB88-E98F4DC1F0FB}" dt="2022-05-17T12:42:31.635" v="706" actId="1076"/>
        <pc:sldMkLst>
          <pc:docMk/>
          <pc:sldMk cId="3847931670" sldId="281"/>
        </pc:sldMkLst>
        <pc:spChg chg="add mod">
          <ac:chgData name="이 호진" userId="e7b51f9e24c37788" providerId="LiveId" clId="{C99A03D5-8EE3-47AD-BB88-E98F4DC1F0FB}" dt="2022-05-17T12:36:55.173" v="330"/>
          <ac:spMkLst>
            <pc:docMk/>
            <pc:sldMk cId="3847931670" sldId="281"/>
            <ac:spMk id="6" creationId="{2388D5DC-9630-6ADB-0E73-8E7E9AB27598}"/>
          </ac:spMkLst>
        </pc:spChg>
        <pc:spChg chg="add mod">
          <ac:chgData name="이 호진" userId="e7b51f9e24c37788" providerId="LiveId" clId="{C99A03D5-8EE3-47AD-BB88-E98F4DC1F0FB}" dt="2022-05-17T12:37:49.493" v="496" actId="1076"/>
          <ac:spMkLst>
            <pc:docMk/>
            <pc:sldMk cId="3847931670" sldId="281"/>
            <ac:spMk id="7" creationId="{CF7324C2-6E66-8968-EA1E-992F822065EA}"/>
          </ac:spMkLst>
        </pc:spChg>
        <pc:picChg chg="add mod">
          <ac:chgData name="이 호진" userId="e7b51f9e24c37788" providerId="LiveId" clId="{C99A03D5-8EE3-47AD-BB88-E98F4DC1F0FB}" dt="2022-05-17T12:37:00.610" v="333" actId="14100"/>
          <ac:picMkLst>
            <pc:docMk/>
            <pc:sldMk cId="3847931670" sldId="281"/>
            <ac:picMk id="1026" creationId="{91554D59-D23D-1A19-0027-CCDDDBD949FB}"/>
          </ac:picMkLst>
        </pc:picChg>
        <pc:picChg chg="add del mod">
          <ac:chgData name="이 호진" userId="e7b51f9e24c37788" providerId="LiveId" clId="{C99A03D5-8EE3-47AD-BB88-E98F4DC1F0FB}" dt="2022-05-17T12:42:01.499" v="701" actId="21"/>
          <ac:picMkLst>
            <pc:docMk/>
            <pc:sldMk cId="3847931670" sldId="281"/>
            <ac:picMk id="1028" creationId="{E0566DD2-4435-A430-4A75-ED571B31AE34}"/>
          </ac:picMkLst>
        </pc:picChg>
        <pc:picChg chg="add mod">
          <ac:chgData name="이 호진" userId="e7b51f9e24c37788" providerId="LiveId" clId="{C99A03D5-8EE3-47AD-BB88-E98F4DC1F0FB}" dt="2022-05-17T12:42:31.635" v="706" actId="1076"/>
          <ac:picMkLst>
            <pc:docMk/>
            <pc:sldMk cId="3847931670" sldId="281"/>
            <ac:picMk id="1030" creationId="{8D14531C-8326-6E22-B095-0FDE52B2D1EE}"/>
          </ac:picMkLst>
        </pc:picChg>
      </pc:sldChg>
      <pc:sldChg chg="addSp delSp modSp add mod ord">
        <pc:chgData name="이 호진" userId="e7b51f9e24c37788" providerId="LiveId" clId="{C99A03D5-8EE3-47AD-BB88-E98F4DC1F0FB}" dt="2022-05-17T12:42:35.585" v="708"/>
        <pc:sldMkLst>
          <pc:docMk/>
          <pc:sldMk cId="2406163197" sldId="282"/>
        </pc:sldMkLst>
        <pc:spChg chg="add del mod">
          <ac:chgData name="이 호진" userId="e7b51f9e24c37788" providerId="LiveId" clId="{C99A03D5-8EE3-47AD-BB88-E98F4DC1F0FB}" dt="2022-05-17T12:40:54.835" v="557" actId="21"/>
          <ac:spMkLst>
            <pc:docMk/>
            <pc:sldMk cId="2406163197" sldId="282"/>
            <ac:spMk id="6" creationId="{E599EDB0-D4CD-3E75-0763-ABD15A95CAE8}"/>
          </ac:spMkLst>
        </pc:spChg>
        <pc:picChg chg="add mod">
          <ac:chgData name="이 호진" userId="e7b51f9e24c37788" providerId="LiveId" clId="{C99A03D5-8EE3-47AD-BB88-E98F4DC1F0FB}" dt="2022-05-17T12:41:01.825" v="560" actId="1076"/>
          <ac:picMkLst>
            <pc:docMk/>
            <pc:sldMk cId="2406163197" sldId="282"/>
            <ac:picMk id="8" creationId="{24ECD236-F0F5-9DC6-CE97-0F491F15C0F3}"/>
          </ac:picMkLst>
        </pc:picChg>
      </pc:sldChg>
      <pc:sldChg chg="addSp delSp modSp add mod ord">
        <pc:chgData name="이 호진" userId="e7b51f9e24c37788" providerId="LiveId" clId="{C99A03D5-8EE3-47AD-BB88-E98F4DC1F0FB}" dt="2022-05-17T12:45:11.815" v="753" actId="1076"/>
        <pc:sldMkLst>
          <pc:docMk/>
          <pc:sldMk cId="3364324602" sldId="283"/>
        </pc:sldMkLst>
        <pc:spChg chg="add del mod">
          <ac:chgData name="이 호진" userId="e7b51f9e24c37788" providerId="LiveId" clId="{C99A03D5-8EE3-47AD-BB88-E98F4DC1F0FB}" dt="2022-05-17T12:40:50.715" v="556" actId="478"/>
          <ac:spMkLst>
            <pc:docMk/>
            <pc:sldMk cId="3364324602" sldId="283"/>
            <ac:spMk id="6" creationId="{07EA68B4-EA38-E31B-41CF-B9253EC42250}"/>
          </ac:spMkLst>
        </pc:spChg>
        <pc:spChg chg="add del mod">
          <ac:chgData name="이 호진" userId="e7b51f9e24c37788" providerId="LiveId" clId="{C99A03D5-8EE3-47AD-BB88-E98F4DC1F0FB}" dt="2022-05-17T12:40:49.025" v="555" actId="478"/>
          <ac:spMkLst>
            <pc:docMk/>
            <pc:sldMk cId="3364324602" sldId="283"/>
            <ac:spMk id="7" creationId="{6481460D-28ED-278E-A84C-80DE72D17471}"/>
          </ac:spMkLst>
        </pc:spChg>
        <pc:spChg chg="add mod">
          <ac:chgData name="이 호진" userId="e7b51f9e24c37788" providerId="LiveId" clId="{C99A03D5-8EE3-47AD-BB88-E98F4DC1F0FB}" dt="2022-05-17T12:41:16.157" v="583" actId="1076"/>
          <ac:spMkLst>
            <pc:docMk/>
            <pc:sldMk cId="3364324602" sldId="283"/>
            <ac:spMk id="8" creationId="{F10A1AB1-F8B4-8B17-6F70-0566BA2C4E3E}"/>
          </ac:spMkLst>
        </pc:spChg>
        <pc:spChg chg="add mod">
          <ac:chgData name="이 호진" userId="e7b51f9e24c37788" providerId="LiveId" clId="{C99A03D5-8EE3-47AD-BB88-E98F4DC1F0FB}" dt="2022-05-17T12:41:57.854" v="699" actId="14100"/>
          <ac:spMkLst>
            <pc:docMk/>
            <pc:sldMk cId="3364324602" sldId="283"/>
            <ac:spMk id="9" creationId="{D689C74E-5840-E98E-1375-8F7DB3277876}"/>
          </ac:spMkLst>
        </pc:spChg>
        <pc:picChg chg="add mod">
          <ac:chgData name="이 호진" userId="e7b51f9e24c37788" providerId="LiveId" clId="{C99A03D5-8EE3-47AD-BB88-E98F4DC1F0FB}" dt="2022-05-17T12:45:11.815" v="753" actId="1076"/>
          <ac:picMkLst>
            <pc:docMk/>
            <pc:sldMk cId="3364324602" sldId="283"/>
            <ac:picMk id="10" creationId="{7D40B288-6105-A65D-3308-AD41325998FA}"/>
          </ac:picMkLst>
        </pc:picChg>
        <pc:picChg chg="add mod">
          <ac:chgData name="이 호진" userId="e7b51f9e24c37788" providerId="LiveId" clId="{C99A03D5-8EE3-47AD-BB88-E98F4DC1F0FB}" dt="2022-05-17T12:45:09.801" v="752" actId="1076"/>
          <ac:picMkLst>
            <pc:docMk/>
            <pc:sldMk cId="3364324602" sldId="283"/>
            <ac:picMk id="12" creationId="{1D65BFD8-30DC-0D9C-BD6C-A15D94E7D734}"/>
          </ac:picMkLst>
        </pc:picChg>
      </pc:sldChg>
      <pc:sldChg chg="addSp delSp modSp add del mod">
        <pc:chgData name="이 호진" userId="e7b51f9e24c37788" providerId="LiveId" clId="{C99A03D5-8EE3-47AD-BB88-E98F4DC1F0FB}" dt="2022-05-17T12:47:35.182" v="897" actId="2696"/>
        <pc:sldMkLst>
          <pc:docMk/>
          <pc:sldMk cId="3544538658" sldId="284"/>
        </pc:sldMkLst>
        <pc:spChg chg="del">
          <ac:chgData name="이 호진" userId="e7b51f9e24c37788" providerId="LiveId" clId="{C99A03D5-8EE3-47AD-BB88-E98F4DC1F0FB}" dt="2022-05-17T12:42:40.342" v="710" actId="478"/>
          <ac:spMkLst>
            <pc:docMk/>
            <pc:sldMk cId="3544538658" sldId="284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38.695" v="709" actId="478"/>
          <ac:spMkLst>
            <pc:docMk/>
            <pc:sldMk cId="3544538658" sldId="284"/>
            <ac:spMk id="7" creationId="{6481460D-28ED-278E-A84C-80DE72D17471}"/>
          </ac:spMkLst>
        </pc:spChg>
        <pc:spChg chg="add mod">
          <ac:chgData name="이 호진" userId="e7b51f9e24c37788" providerId="LiveId" clId="{C99A03D5-8EE3-47AD-BB88-E98F4DC1F0FB}" dt="2022-05-17T12:43:09.436" v="731"/>
          <ac:spMkLst>
            <pc:docMk/>
            <pc:sldMk cId="3544538658" sldId="284"/>
            <ac:spMk id="8" creationId="{182B2084-7AF9-3EA5-2480-E9CA72C9994E}"/>
          </ac:spMkLst>
        </pc:spChg>
        <pc:spChg chg="add mod">
          <ac:chgData name="이 호진" userId="e7b51f9e24c37788" providerId="LiveId" clId="{C99A03D5-8EE3-47AD-BB88-E98F4DC1F0FB}" dt="2022-05-17T12:44:19.479" v="749" actId="1076"/>
          <ac:spMkLst>
            <pc:docMk/>
            <pc:sldMk cId="3544538658" sldId="284"/>
            <ac:spMk id="10" creationId="{D8B2190F-179E-0EBF-9A63-B40E3D8BA60C}"/>
          </ac:spMkLst>
        </pc:spChg>
        <pc:spChg chg="add mod">
          <ac:chgData name="이 호진" userId="e7b51f9e24c37788" providerId="LiveId" clId="{C99A03D5-8EE3-47AD-BB88-E98F4DC1F0FB}" dt="2022-05-17T12:43:44.367" v="740" actId="14100"/>
          <ac:spMkLst>
            <pc:docMk/>
            <pc:sldMk cId="3544538658" sldId="284"/>
            <ac:spMk id="12" creationId="{458D6698-417A-2035-CC23-6A6F5313B0B1}"/>
          </ac:spMkLst>
        </pc:spChg>
        <pc:spChg chg="add mod">
          <ac:chgData name="이 호진" userId="e7b51f9e24c37788" providerId="LiveId" clId="{C99A03D5-8EE3-47AD-BB88-E98F4DC1F0FB}" dt="2022-05-17T12:44:03.193" v="745" actId="14100"/>
          <ac:spMkLst>
            <pc:docMk/>
            <pc:sldMk cId="3544538658" sldId="284"/>
            <ac:spMk id="14" creationId="{3484CA1B-36B1-7DB1-8F0E-5E5D5D668A1E}"/>
          </ac:spMkLst>
        </pc:spChg>
        <pc:cxnChg chg="add mod">
          <ac:chgData name="이 호진" userId="e7b51f9e24c37788" providerId="LiveId" clId="{C99A03D5-8EE3-47AD-BB88-E98F4DC1F0FB}" dt="2022-05-17T12:44:17.083" v="748" actId="1076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addSp delSp modSp add del mod">
        <pc:chgData name="이 호진" userId="e7b51f9e24c37788" providerId="LiveId" clId="{C99A03D5-8EE3-47AD-BB88-E98F4DC1F0FB}" dt="2022-05-17T12:47:35.182" v="897" actId="2696"/>
        <pc:sldMkLst>
          <pc:docMk/>
          <pc:sldMk cId="2576589461" sldId="285"/>
        </pc:sldMkLst>
        <pc:spChg chg="del">
          <ac:chgData name="이 호진" userId="e7b51f9e24c37788" providerId="LiveId" clId="{C99A03D5-8EE3-47AD-BB88-E98F4DC1F0FB}" dt="2022-05-17T12:42:44.107" v="712" actId="478"/>
          <ac:spMkLst>
            <pc:docMk/>
            <pc:sldMk cId="2576589461" sldId="285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42.649" v="711" actId="478"/>
          <ac:spMkLst>
            <pc:docMk/>
            <pc:sldMk cId="2576589461" sldId="285"/>
            <ac:spMk id="7" creationId="{6481460D-28ED-278E-A84C-80DE72D17471}"/>
          </ac:spMkLst>
        </pc:spChg>
        <pc:spChg chg="add mod">
          <ac:chgData name="이 호진" userId="e7b51f9e24c37788" providerId="LiveId" clId="{C99A03D5-8EE3-47AD-BB88-E98F4DC1F0FB}" dt="2022-05-17T12:46:51.189" v="789" actId="14100"/>
          <ac:spMkLst>
            <pc:docMk/>
            <pc:sldMk cId="2576589461" sldId="285"/>
            <ac:spMk id="10" creationId="{7CFB1C82-8D7E-33F8-7010-C349AEAA694C}"/>
          </ac:spMkLst>
        </pc:spChg>
        <pc:spChg chg="add mod">
          <ac:chgData name="이 호진" userId="e7b51f9e24c37788" providerId="LiveId" clId="{C99A03D5-8EE3-47AD-BB88-E98F4DC1F0FB}" dt="2022-05-17T12:47:26.080" v="896" actId="255"/>
          <ac:spMkLst>
            <pc:docMk/>
            <pc:sldMk cId="2576589461" sldId="285"/>
            <ac:spMk id="11" creationId="{DE607014-FDBD-86D8-AD56-E5AA947B1899}"/>
          </ac:spMkLst>
        </pc:spChg>
        <pc:picChg chg="add mod">
          <ac:chgData name="이 호진" userId="e7b51f9e24c37788" providerId="LiveId" clId="{C99A03D5-8EE3-47AD-BB88-E98F4DC1F0FB}" dt="2022-05-17T12:46:47.621" v="788" actId="1076"/>
          <ac:picMkLst>
            <pc:docMk/>
            <pc:sldMk cId="2576589461" sldId="285"/>
            <ac:picMk id="9" creationId="{1B9C27BE-004A-03BA-70C6-92599C6AE92B}"/>
          </ac:picMkLst>
        </pc:picChg>
      </pc:sldChg>
      <pc:sldChg chg="delSp add mod">
        <pc:chgData name="이 호진" userId="e7b51f9e24c37788" providerId="LiveId" clId="{C99A03D5-8EE3-47AD-BB88-E98F4DC1F0FB}" dt="2022-05-17T12:42:49.007" v="714" actId="478"/>
        <pc:sldMkLst>
          <pc:docMk/>
          <pc:sldMk cId="3284551421" sldId="286"/>
        </pc:sldMkLst>
        <pc:spChg chg="del">
          <ac:chgData name="이 호진" userId="e7b51f9e24c37788" providerId="LiveId" clId="{C99A03D5-8EE3-47AD-BB88-E98F4DC1F0FB}" dt="2022-05-17T12:42:49.007" v="714" actId="478"/>
          <ac:spMkLst>
            <pc:docMk/>
            <pc:sldMk cId="3284551421" sldId="286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47.828" v="713" actId="478"/>
          <ac:spMkLst>
            <pc:docMk/>
            <pc:sldMk cId="3284551421" sldId="286"/>
            <ac:spMk id="7" creationId="{6481460D-28ED-278E-A84C-80DE72D17471}"/>
          </ac:spMkLst>
        </pc:spChg>
      </pc:sldChg>
      <pc:sldChg chg="delSp add mod">
        <pc:chgData name="이 호진" userId="e7b51f9e24c37788" providerId="LiveId" clId="{C99A03D5-8EE3-47AD-BB88-E98F4DC1F0FB}" dt="2022-05-17T12:42:52.703" v="716" actId="478"/>
        <pc:sldMkLst>
          <pc:docMk/>
          <pc:sldMk cId="4106921717" sldId="287"/>
        </pc:sldMkLst>
        <pc:spChg chg="del">
          <ac:chgData name="이 호진" userId="e7b51f9e24c37788" providerId="LiveId" clId="{C99A03D5-8EE3-47AD-BB88-E98F4DC1F0FB}" dt="2022-05-17T12:42:52.703" v="716" actId="478"/>
          <ac:spMkLst>
            <pc:docMk/>
            <pc:sldMk cId="4106921717" sldId="287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51.360" v="715" actId="478"/>
          <ac:spMkLst>
            <pc:docMk/>
            <pc:sldMk cId="4106921717" sldId="287"/>
            <ac:spMk id="7" creationId="{6481460D-28ED-278E-A84C-80DE72D17471}"/>
          </ac:spMkLst>
        </pc:spChg>
      </pc:sldChg>
    </pc:docChg>
  </pc:docChgLst>
  <pc:docChgLst>
    <pc:chgData name="이 호진" userId="e7b51f9e24c37788" providerId="LiveId" clId="{2A263E9C-2992-4C80-9B02-1E7E2DE9BCDE}"/>
    <pc:docChg chg="delSld">
      <pc:chgData name="이 호진" userId="e7b51f9e24c37788" providerId="LiveId" clId="{2A263E9C-2992-4C80-9B02-1E7E2DE9BCDE}" dt="2022-06-16T05:07:36.831" v="0" actId="47"/>
      <pc:docMkLst>
        <pc:docMk/>
      </pc:docMkLst>
      <pc:sldChg chg="del">
        <pc:chgData name="이 호진" userId="e7b51f9e24c37788" providerId="LiveId" clId="{2A263E9C-2992-4C80-9B02-1E7E2DE9BCDE}" dt="2022-06-16T05:07:36.831" v="0" actId="47"/>
        <pc:sldMkLst>
          <pc:docMk/>
          <pc:sldMk cId="4106921717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/>
              <a:t>모터 구동 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포트를 통하여 신호를 입력해 하는 방법에 대해서 알아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L298N</a:t>
            </a:r>
            <a:r>
              <a:rPr lang="ko-KR" altLang="en-US" sz="2800" b="1" dirty="0"/>
              <a:t> 인버터 드라이버</a:t>
            </a:r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30A14-BE3A-AAE3-C349-B621558613E2}"/>
              </a:ext>
            </a:extLst>
          </p:cNvPr>
          <p:cNvSpPr txBox="1"/>
          <p:nvPr/>
        </p:nvSpPr>
        <p:spPr>
          <a:xfrm>
            <a:off x="745936" y="186322"/>
            <a:ext cx="677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브리지 회로를 이용한 모터제어</a:t>
            </a:r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EE4258B4-6427-9494-DA3E-5BBFDDFC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29F656-7A5D-68ED-1CFB-CE182629BADE}"/>
              </a:ext>
            </a:extLst>
          </p:cNvPr>
          <p:cNvSpPr txBox="1"/>
          <p:nvPr/>
        </p:nvSpPr>
        <p:spPr>
          <a:xfrm>
            <a:off x="154820" y="939038"/>
            <a:ext cx="86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DC </a:t>
            </a:r>
            <a:r>
              <a:rPr lang="ko-KR" altLang="en-US" sz="1400" dirty="0"/>
              <a:t>모터를 제어하기 위해서는 전류의 흐름을 제어해 주어야 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이를 위해서 전자적인 </a:t>
            </a:r>
            <a:r>
              <a:rPr lang="ko-KR" altLang="en-US" sz="1400" b="1" dirty="0"/>
              <a:t>브리지 회로</a:t>
            </a:r>
            <a:r>
              <a:rPr lang="ko-KR" altLang="en-US" sz="1400" dirty="0"/>
              <a:t>가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Picture 2" descr="DC MOTOR">
            <a:extLst>
              <a:ext uri="{FF2B5EF4-FFF2-40B4-BE49-F238E27FC236}">
                <a16:creationId xmlns:a16="http://schemas.microsoft.com/office/drawing/2014/main" id="{671D560D-5D4A-BBD8-579E-A3CE5933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08" y="1606116"/>
            <a:ext cx="4507568" cy="265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6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298N - Stmicroelectronics - Motor Driver/Controller, Dual Full Bridge,  4.5V to 7V supply | element14 Korea">
            <a:extLst>
              <a:ext uri="{FF2B5EF4-FFF2-40B4-BE49-F238E27FC236}">
                <a16:creationId xmlns:a16="http://schemas.microsoft.com/office/drawing/2014/main" id="{91554D59-D23D-1A19-0027-CCDDDBD9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2" y="1673303"/>
            <a:ext cx="2675301" cy="25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324C2-6E66-8968-EA1E-992F822065EA}"/>
              </a:ext>
            </a:extLst>
          </p:cNvPr>
          <p:cNvSpPr txBox="1"/>
          <p:nvPr/>
        </p:nvSpPr>
        <p:spPr>
          <a:xfrm>
            <a:off x="120961" y="742534"/>
            <a:ext cx="748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L298N </a:t>
            </a:r>
            <a:r>
              <a:rPr lang="ko-KR" altLang="en-US" sz="1400" dirty="0"/>
              <a:t>내부에는 전류의 흐름을 제어할 수 있는 브리지회로가 </a:t>
            </a:r>
            <a:r>
              <a:rPr lang="en-US" altLang="ko-KR" sz="1400" dirty="0"/>
              <a:t>2</a:t>
            </a:r>
            <a:r>
              <a:rPr lang="ko-KR" altLang="en-US" sz="1400" dirty="0"/>
              <a:t>개 들어가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14531C-8326-6E22-B095-0FDE52B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90" y="1780723"/>
            <a:ext cx="3913119" cy="22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D7122-6A9C-4AC3-9D9F-FA71B0312BA6}"/>
              </a:ext>
            </a:extLst>
          </p:cNvPr>
          <p:cNvSpPr txBox="1"/>
          <p:nvPr/>
        </p:nvSpPr>
        <p:spPr>
          <a:xfrm>
            <a:off x="694165" y="133181"/>
            <a:ext cx="4890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L298N</a:t>
            </a:r>
            <a:endParaRPr lang="ko-KR" altLang="en-US" sz="2700" b="1" dirty="0"/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DADEB51-BCD6-57FA-4141-4AE50490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446684" cy="30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89C74E-5840-E98E-1375-8F7DB3277876}"/>
              </a:ext>
            </a:extLst>
          </p:cNvPr>
          <p:cNvSpPr txBox="1"/>
          <p:nvPr/>
        </p:nvSpPr>
        <p:spPr>
          <a:xfrm>
            <a:off x="154820" y="734667"/>
            <a:ext cx="785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L298N </a:t>
            </a:r>
            <a:r>
              <a:rPr lang="ko-KR" altLang="en-US" sz="1400" dirty="0"/>
              <a:t>을 사용하기 위해서는 주변에 정류회로를 같이 구성해 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Picture 4" descr="모터 &gt; KE-L298N v1.0 회로도 및 부품리스트 | Basic4MCU.com">
            <a:extLst>
              <a:ext uri="{FF2B5EF4-FFF2-40B4-BE49-F238E27FC236}">
                <a16:creationId xmlns:a16="http://schemas.microsoft.com/office/drawing/2014/main" id="{7D40B288-6105-A65D-3308-AD413259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43" y="1953621"/>
            <a:ext cx="5017287" cy="25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65BFD8-30DC-0D9C-BD6C-A15D94E7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9" y="1573306"/>
            <a:ext cx="2357744" cy="3260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20182-397D-DB57-7E2A-86FEB3F9EFE6}"/>
              </a:ext>
            </a:extLst>
          </p:cNvPr>
          <p:cNvSpPr txBox="1"/>
          <p:nvPr/>
        </p:nvSpPr>
        <p:spPr>
          <a:xfrm>
            <a:off x="694165" y="133181"/>
            <a:ext cx="4890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구동 주변회로</a:t>
            </a:r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0F04A6AE-41D4-91C3-F890-3F2ADF08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446684" cy="30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4ECD236-F0F5-9DC6-CE97-0F491F15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6" y="732531"/>
            <a:ext cx="8626288" cy="417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6EBC3-C872-A6B9-F234-34FE8B5FBAED}"/>
              </a:ext>
            </a:extLst>
          </p:cNvPr>
          <p:cNvSpPr txBox="1"/>
          <p:nvPr/>
        </p:nvSpPr>
        <p:spPr>
          <a:xfrm>
            <a:off x="694165" y="133181"/>
            <a:ext cx="4890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모터 드라이버 모듈</a:t>
            </a:r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2FF54588-7AD9-2553-01CE-991E6BB6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446684" cy="30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6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298N 드라이버로 DC모터 제어하기">
            <a:extLst>
              <a:ext uri="{FF2B5EF4-FFF2-40B4-BE49-F238E27FC236}">
                <a16:creationId xmlns:a16="http://schemas.microsoft.com/office/drawing/2014/main" id="{3DB93DA2-5D92-7D61-75F8-459750F4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2" y="1069596"/>
            <a:ext cx="3585082" cy="356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BA1FA-E1D2-4625-CDC3-DDEA698F385B}"/>
              </a:ext>
            </a:extLst>
          </p:cNvPr>
          <p:cNvSpPr txBox="1"/>
          <p:nvPr/>
        </p:nvSpPr>
        <p:spPr>
          <a:xfrm>
            <a:off x="694165" y="133181"/>
            <a:ext cx="4890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모터 드라이버 모듈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79D4125B-D846-07B8-3943-C68EEF58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446684" cy="30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6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71</Words>
  <Application>Microsoft Office PowerPoint</Application>
  <PresentationFormat>화면 슬라이드 쇼(16:9)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2023-07-03T09:18:17Z</dcterms:modified>
</cp:coreProperties>
</file>