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9" r:id="rId2"/>
    <p:sldId id="256" r:id="rId3"/>
    <p:sldId id="285" r:id="rId4"/>
    <p:sldId id="286" r:id="rId5"/>
    <p:sldId id="287" r:id="rId6"/>
    <p:sldId id="292" r:id="rId7"/>
    <p:sldId id="293" r:id="rId8"/>
    <p:sldId id="290" r:id="rId9"/>
    <p:sldId id="294" r:id="rId10"/>
    <p:sldId id="291" r:id="rId11"/>
    <p:sldId id="29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2C81C919-0E82-411A-904D-73636EEC08E8}"/>
    <pc:docChg chg="delSld modSld">
      <pc:chgData name="이 호진" userId="e7b51f9e24c37788" providerId="LiveId" clId="{2C81C919-0E82-411A-904D-73636EEC08E8}" dt="2022-06-23T09:15:18.533" v="8" actId="1076"/>
      <pc:docMkLst>
        <pc:docMk/>
      </pc:docMkLst>
      <pc:sldChg chg="modSp mod">
        <pc:chgData name="이 호진" userId="e7b51f9e24c37788" providerId="LiveId" clId="{2C81C919-0E82-411A-904D-73636EEC08E8}" dt="2022-06-23T09:13:59.781" v="7" actId="14100"/>
        <pc:sldMkLst>
          <pc:docMk/>
          <pc:sldMk cId="2032552730" sldId="257"/>
        </pc:sldMkLst>
        <pc:picChg chg="mod">
          <ac:chgData name="이 호진" userId="e7b51f9e24c37788" providerId="LiveId" clId="{2C81C919-0E82-411A-904D-73636EEC08E8}" dt="2022-06-23T09:13:59.781" v="7" actId="14100"/>
          <ac:picMkLst>
            <pc:docMk/>
            <pc:sldMk cId="2032552730" sldId="257"/>
            <ac:picMk id="7" creationId="{2FBB1AD1-E927-336E-7E4D-229347907E4D}"/>
          </ac:picMkLst>
        </pc:picChg>
      </pc:sldChg>
      <pc:sldChg chg="modSp mod">
        <pc:chgData name="이 호진" userId="e7b51f9e24c37788" providerId="LiveId" clId="{2C81C919-0E82-411A-904D-73636EEC08E8}" dt="2022-06-23T09:15:18.533" v="8" actId="1076"/>
        <pc:sldMkLst>
          <pc:docMk/>
          <pc:sldMk cId="3544538658" sldId="284"/>
        </pc:sldMkLst>
        <pc:spChg chg="mod">
          <ac:chgData name="이 호진" userId="e7b51f9e24c37788" providerId="LiveId" clId="{2C81C919-0E82-411A-904D-73636EEC08E8}" dt="2022-06-16T05:07:04.048" v="1" actId="1076"/>
          <ac:spMkLst>
            <pc:docMk/>
            <pc:sldMk cId="3544538658" sldId="284"/>
            <ac:spMk id="8" creationId="{182B2084-7AF9-3EA5-2480-E9CA72C9994E}"/>
          </ac:spMkLst>
        </pc:spChg>
        <pc:spChg chg="mod">
          <ac:chgData name="이 호진" userId="e7b51f9e24c37788" providerId="LiveId" clId="{2C81C919-0E82-411A-904D-73636EEC08E8}" dt="2022-06-16T05:07:09.135" v="2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2C81C919-0E82-411A-904D-73636EEC08E8}" dt="2022-06-23T09:15:18.533" v="8" actId="1076"/>
          <ac:spMkLst>
            <pc:docMk/>
            <pc:sldMk cId="3544538658" sldId="284"/>
            <ac:spMk id="12" creationId="{458D6698-417A-2035-CC23-6A6F5313B0B1}"/>
          </ac:spMkLst>
        </pc:spChg>
      </pc:sldChg>
      <pc:sldChg chg="modSp mod">
        <pc:chgData name="이 호진" userId="e7b51f9e24c37788" providerId="LiveId" clId="{2C81C919-0E82-411A-904D-73636EEC08E8}" dt="2022-06-16T05:07:24.256" v="5" actId="1076"/>
        <pc:sldMkLst>
          <pc:docMk/>
          <pc:sldMk cId="2576589461" sldId="285"/>
        </pc:sldMkLst>
        <pc:spChg chg="mod">
          <ac:chgData name="이 호진" userId="e7b51f9e24c37788" providerId="LiveId" clId="{2C81C919-0E82-411A-904D-73636EEC08E8}" dt="2022-06-16T05:07:24.256" v="5" actId="1076"/>
          <ac:spMkLst>
            <pc:docMk/>
            <pc:sldMk cId="2576589461" sldId="285"/>
            <ac:spMk id="11" creationId="{DE607014-FDBD-86D8-AD56-E5AA947B1899}"/>
          </ac:spMkLst>
        </pc:spChg>
        <pc:picChg chg="mod">
          <ac:chgData name="이 호진" userId="e7b51f9e24c37788" providerId="LiveId" clId="{2C81C919-0E82-411A-904D-73636EEC08E8}" dt="2022-06-16T05:07:15.862" v="3" actId="1076"/>
          <ac:picMkLst>
            <pc:docMk/>
            <pc:sldMk cId="2576589461" sldId="285"/>
            <ac:picMk id="9" creationId="{1B9C27BE-004A-03BA-70C6-92599C6AE92B}"/>
          </ac:picMkLst>
        </pc:picChg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2164896569" sldId="286"/>
        </pc:sldMkLst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1183118981" sldId="287"/>
        </pc:sldMkLst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3882763934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93A1E-9FCE-449C-8A7E-4B5B6E7F075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7C2F-0853-4A04-9E78-CB3182EE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4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97C2F-0853-4A04-9E78-CB3182EE17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포트를 통하여 신호를 입력해 하는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정역</a:t>
            </a:r>
            <a:r>
              <a:rPr lang="ko-KR" altLang="en-US" sz="2800" b="1" dirty="0"/>
              <a:t> 제어</a:t>
            </a:r>
          </a:p>
        </p:txBody>
      </p:sp>
    </p:spTree>
    <p:extLst>
      <p:ext uri="{BB962C8B-B14F-4D97-AF65-F5344CB8AC3E}">
        <p14:creationId xmlns:p14="http://schemas.microsoft.com/office/powerpoint/2010/main" val="236930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FED24-CC2C-C6DC-2F7D-28C77BB6D6A3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회로연결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9FAD734-F91A-190E-9366-8D8E0D0E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B3AC7-FBBF-56FA-129D-634A7C21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62538" y="-395123"/>
            <a:ext cx="4506174" cy="60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E7324-D8AD-909B-6CC5-EEB3359CF8F2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1 : </a:t>
            </a:r>
            <a:r>
              <a:rPr lang="ko-KR" altLang="en-US" sz="2800" b="1" dirty="0" err="1"/>
              <a:t>정역회전</a:t>
            </a:r>
            <a:endParaRPr lang="ko-KR" altLang="en-US" sz="2800" b="1" dirty="0"/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89B552-51C0-A9F4-31C8-57EF75E2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5C7CC-80D1-5ED4-3120-AF86BCFC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0" y="1312271"/>
            <a:ext cx="2394920" cy="1790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61A862-8C9C-C4B4-B20F-DEB5D82E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353" y="1259146"/>
            <a:ext cx="2775930" cy="29065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DBEC3C-24BB-68ED-C01C-8CD222D8D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130" y="1229386"/>
            <a:ext cx="3178712" cy="3603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0554A-4BF7-B161-7B91-4D752E2FCD47}"/>
              </a:ext>
            </a:extLst>
          </p:cNvPr>
          <p:cNvSpPr txBox="1"/>
          <p:nvPr/>
        </p:nvSpPr>
        <p:spPr>
          <a:xfrm>
            <a:off x="72069" y="758821"/>
            <a:ext cx="19425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예제파일</a:t>
            </a:r>
            <a:r>
              <a:rPr lang="en-US" altLang="ko-KR" sz="1000" dirty="0"/>
              <a:t>: </a:t>
            </a:r>
            <a:r>
              <a:rPr lang="ko-KR" altLang="en-US" sz="1000" dirty="0"/>
              <a:t>06.4-1_dc1.ino</a:t>
            </a:r>
          </a:p>
        </p:txBody>
      </p:sp>
    </p:spTree>
    <p:extLst>
      <p:ext uri="{BB962C8B-B14F-4D97-AF65-F5344CB8AC3E}">
        <p14:creationId xmlns:p14="http://schemas.microsoft.com/office/powerpoint/2010/main" val="135104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8A67C-2D0A-8D07-7297-519783A6679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정역제어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8D80A4-FE73-4DC7-CD6F-FC7AEA18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4" y="1327924"/>
            <a:ext cx="4420201" cy="3583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C12574-D2C0-0A1F-7DF9-2E3818B94824}"/>
              </a:ext>
            </a:extLst>
          </p:cNvPr>
          <p:cNvSpPr txBox="1"/>
          <p:nvPr/>
        </p:nvSpPr>
        <p:spPr>
          <a:xfrm>
            <a:off x="154820" y="764170"/>
            <a:ext cx="804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L298</a:t>
            </a:r>
            <a:r>
              <a:rPr lang="ko-KR" altLang="en-US" sz="1600" dirty="0"/>
              <a:t>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입력신호로 모터의 </a:t>
            </a:r>
            <a:r>
              <a:rPr lang="ko-KR" altLang="en-US" sz="1600" dirty="0" err="1"/>
              <a:t>정역을</a:t>
            </a:r>
            <a:r>
              <a:rPr lang="ko-KR" altLang="en-US" sz="1600" dirty="0"/>
              <a:t> 제어 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F6ECF-D7B3-458F-4AD0-C62B777A2452}"/>
              </a:ext>
            </a:extLst>
          </p:cNvPr>
          <p:cNvSpPr txBox="1"/>
          <p:nvPr/>
        </p:nvSpPr>
        <p:spPr>
          <a:xfrm>
            <a:off x="5382402" y="1557611"/>
            <a:ext cx="30328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L298n은 내부 브리지 회로를 통하여</a:t>
            </a:r>
            <a:endParaRPr lang="en-US" altLang="ko-KR" sz="1400" dirty="0"/>
          </a:p>
          <a:p>
            <a:r>
              <a:rPr lang="ko-KR" altLang="en-US" sz="1400" dirty="0"/>
              <a:t>DC 모터 2개 또는 </a:t>
            </a:r>
            <a:r>
              <a:rPr lang="ko-KR" altLang="en-US" sz="1400" dirty="0" err="1"/>
              <a:t>스테핑</a:t>
            </a:r>
            <a:r>
              <a:rPr lang="ko-KR" altLang="en-US" sz="1400" dirty="0"/>
              <a:t> 모터 1개를 </a:t>
            </a:r>
            <a:endParaRPr lang="en-US" altLang="ko-KR" sz="1400" dirty="0"/>
          </a:p>
          <a:p>
            <a:r>
              <a:rPr lang="ko-KR" altLang="en-US" sz="1400" dirty="0"/>
              <a:t>연결하여 구동할 수 있습니다. 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83E84-E88B-883D-7C33-99E2A9660DE1}"/>
              </a:ext>
            </a:extLst>
          </p:cNvPr>
          <p:cNvSpPr txBox="1"/>
          <p:nvPr/>
        </p:nvSpPr>
        <p:spPr>
          <a:xfrm>
            <a:off x="4611306" y="4448762"/>
            <a:ext cx="4280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모터의 입력 전압은 5V~12V 까지 사용할 수 있습니다. </a:t>
            </a:r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5D48118-4F6F-2727-3430-55F235D7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B9C27BE-004A-03BA-70C6-92599C6A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55" y="1464267"/>
            <a:ext cx="6693554" cy="291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07014-FDBD-86D8-AD56-E5AA947B1899}"/>
              </a:ext>
            </a:extLst>
          </p:cNvPr>
          <p:cNvSpPr txBox="1"/>
          <p:nvPr/>
        </p:nvSpPr>
        <p:spPr>
          <a:xfrm>
            <a:off x="154820" y="764170"/>
            <a:ext cx="804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L298</a:t>
            </a:r>
            <a:r>
              <a:rPr lang="ko-KR" altLang="en-US" sz="1600" dirty="0"/>
              <a:t>의 각각의 브리지는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입력신호로 모터의 </a:t>
            </a:r>
            <a:r>
              <a:rPr lang="ko-KR" altLang="en-US" sz="1600" dirty="0" err="1"/>
              <a:t>정역을</a:t>
            </a:r>
            <a:r>
              <a:rPr lang="ko-KR" altLang="en-US" sz="1600" dirty="0"/>
              <a:t> 제어 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037C5-592A-BFD0-FD1F-8DD1EB554770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정역제어</a:t>
            </a:r>
            <a:endParaRPr lang="ko-KR" altLang="en-US" sz="2800" b="1" dirty="0"/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E4017511-C72A-E753-3024-6E5629FC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5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281C2D-DD11-569F-83C9-B120B783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69" y="3080357"/>
            <a:ext cx="3519330" cy="1144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387203-08ED-45EB-B5EC-A29B4FE5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8" y="1199891"/>
            <a:ext cx="2441800" cy="3455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1547A-8C28-E680-6FD2-E1C7E8C70305}"/>
              </a:ext>
            </a:extLst>
          </p:cNvPr>
          <p:cNvSpPr txBox="1"/>
          <p:nvPr/>
        </p:nvSpPr>
        <p:spPr>
          <a:xfrm>
            <a:off x="3424525" y="160607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타입</a:t>
            </a:r>
            <a:r>
              <a:rPr lang="en-US" altLang="ko-KR" sz="1400" dirty="0"/>
              <a:t>: Half-bridge DC </a:t>
            </a:r>
            <a:r>
              <a:rPr lang="ko-KR" altLang="en-US" sz="1400" dirty="0"/>
              <a:t>모터 제어 회로 </a:t>
            </a:r>
            <a:r>
              <a:rPr lang="en-US" altLang="ko-KR" sz="1400" dirty="0"/>
              <a:t>- </a:t>
            </a:r>
            <a:r>
              <a:rPr lang="ko-KR" altLang="en-US" sz="1400" dirty="0"/>
              <a:t>입</a:t>
            </a:r>
            <a:r>
              <a:rPr lang="en-US" altLang="ko-KR" sz="1400" dirty="0"/>
              <a:t>/</a:t>
            </a:r>
            <a:r>
              <a:rPr lang="ko-KR" altLang="en-US" sz="1400" dirty="0"/>
              <a:t>출력채널 </a:t>
            </a:r>
            <a:r>
              <a:rPr lang="en-US" altLang="ko-KR" sz="1400" dirty="0"/>
              <a:t>: 2</a:t>
            </a:r>
            <a:r>
              <a:rPr lang="ko-KR" altLang="en-US" sz="1400" dirty="0"/>
              <a:t>개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모터 구동 입력 전압 </a:t>
            </a:r>
            <a:r>
              <a:rPr lang="en-US" altLang="ko-KR" sz="1400" dirty="0"/>
              <a:t>: 4.7~24V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작동 온도 </a:t>
            </a:r>
            <a:r>
              <a:rPr lang="en-US" altLang="ko-KR" sz="1400" dirty="0"/>
              <a:t>: -25~130℃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최대 허용전류 </a:t>
            </a:r>
            <a:r>
              <a:rPr lang="en-US" altLang="ko-KR" sz="1400" dirty="0"/>
              <a:t>: </a:t>
            </a:r>
            <a:r>
              <a:rPr lang="ko-KR" altLang="en-US" sz="1400" dirty="0"/>
              <a:t>채널당 </a:t>
            </a:r>
            <a:r>
              <a:rPr lang="en-US" altLang="ko-KR" sz="1400" dirty="0"/>
              <a:t>2A </a:t>
            </a:r>
          </a:p>
          <a:p>
            <a:r>
              <a:rPr lang="en-US" altLang="ko-KR" sz="1400" dirty="0"/>
              <a:t>- Logic 0V </a:t>
            </a:r>
            <a:r>
              <a:rPr lang="ko-KR" altLang="en-US" sz="1400" dirty="0"/>
              <a:t>최대 전압 </a:t>
            </a:r>
            <a:r>
              <a:rPr lang="en-US" altLang="ko-KR" sz="1400" dirty="0"/>
              <a:t>: 1.5V(</a:t>
            </a:r>
            <a:r>
              <a:rPr lang="ko-KR" altLang="en-US" sz="1400" dirty="0"/>
              <a:t>노이즈에 강하게 설계되었음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4ED-1A04-8FF7-A9C7-0489069B141F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동작원리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EF51C6E-BD62-B571-D22C-DFF2FAC9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58894-709B-BC95-39F1-5EA8EE069E8C}"/>
              </a:ext>
            </a:extLst>
          </p:cNvPr>
          <p:cNvSpPr txBox="1"/>
          <p:nvPr/>
        </p:nvSpPr>
        <p:spPr>
          <a:xfrm>
            <a:off x="3424525" y="124072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모터 드라이버 사양</a:t>
            </a:r>
          </a:p>
        </p:txBody>
      </p:sp>
    </p:spTree>
    <p:extLst>
      <p:ext uri="{BB962C8B-B14F-4D97-AF65-F5344CB8AC3E}">
        <p14:creationId xmlns:p14="http://schemas.microsoft.com/office/powerpoint/2010/main" val="10458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E156B8-AC7A-69D9-D46B-9C96BA13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59905"/>
            <a:ext cx="8705850" cy="2409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B4FDA-84D6-8C50-98DC-DF8420EAF7BA}"/>
              </a:ext>
            </a:extLst>
          </p:cNvPr>
          <p:cNvSpPr txBox="1"/>
          <p:nvPr/>
        </p:nvSpPr>
        <p:spPr>
          <a:xfrm>
            <a:off x="254459" y="843733"/>
            <a:ext cx="852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모터 구동 신호는 </a:t>
            </a:r>
            <a:r>
              <a:rPr lang="en-US" altLang="ko-KR" dirty="0"/>
              <a:t>out1, out2</a:t>
            </a:r>
            <a:r>
              <a:rPr lang="ko-KR" altLang="en-US" dirty="0"/>
              <a:t>단자를 사용하려면 </a:t>
            </a:r>
            <a:r>
              <a:rPr lang="en-US" altLang="ko-KR" dirty="0"/>
              <a:t>in1, in2</a:t>
            </a:r>
            <a:r>
              <a:rPr lang="ko-KR" altLang="en-US" dirty="0"/>
              <a:t>에 다음과 같이 신호를 주면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C7D1C-ED22-0EEA-F2DF-D642ACDAF4BC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동작원리</a:t>
            </a:r>
          </a:p>
        </p:txBody>
      </p:sp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AA294DE-9585-D384-7930-9C8A78D6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9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F5273-2002-D600-A406-14211FA819E4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외부전원 공급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E7E9A4F7-B5E0-5ABE-A12E-78645315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765D6-68EC-7DAF-1C09-851ACA78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77" y="1227329"/>
            <a:ext cx="2710614" cy="268884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43B2E3-240B-6F16-5CA2-A711C45A9819}"/>
              </a:ext>
            </a:extLst>
          </p:cNvPr>
          <p:cNvCxnSpPr/>
          <p:nvPr/>
        </p:nvCxnSpPr>
        <p:spPr>
          <a:xfrm>
            <a:off x="4803704" y="3715526"/>
            <a:ext cx="0" cy="62063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BE6FEF-FFE2-1B24-F724-78BD1AFCA769}"/>
              </a:ext>
            </a:extLst>
          </p:cNvPr>
          <p:cNvCxnSpPr/>
          <p:nvPr/>
        </p:nvCxnSpPr>
        <p:spPr>
          <a:xfrm>
            <a:off x="5134019" y="3715526"/>
            <a:ext cx="0" cy="62063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204D4-029C-8E79-34CB-2A149C018CB1}"/>
              </a:ext>
            </a:extLst>
          </p:cNvPr>
          <p:cNvSpPr txBox="1"/>
          <p:nvPr/>
        </p:nvSpPr>
        <p:spPr>
          <a:xfrm>
            <a:off x="4447874" y="4389947"/>
            <a:ext cx="44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DA129-2D6B-04DB-E995-B7AE7E8E430A}"/>
              </a:ext>
            </a:extLst>
          </p:cNvPr>
          <p:cNvSpPr txBox="1"/>
          <p:nvPr/>
        </p:nvSpPr>
        <p:spPr>
          <a:xfrm>
            <a:off x="4989205" y="4389947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4A607-AC52-3F0B-A76D-683DAE5D8096}"/>
              </a:ext>
            </a:extLst>
          </p:cNvPr>
          <p:cNvSpPr txBox="1"/>
          <p:nvPr/>
        </p:nvSpPr>
        <p:spPr>
          <a:xfrm>
            <a:off x="614699" y="2326523"/>
            <a:ext cx="27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전압으로 동작하는 </a:t>
            </a:r>
            <a:endParaRPr lang="en-US" altLang="ko-KR" dirty="0"/>
          </a:p>
          <a:p>
            <a:r>
              <a:rPr lang="ko-KR" altLang="en-US" dirty="0"/>
              <a:t>모터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DCDB5-982A-EEB0-5643-3E2E34AFB8F1}"/>
              </a:ext>
            </a:extLst>
          </p:cNvPr>
          <p:cNvSpPr txBox="1"/>
          <p:nvPr/>
        </p:nvSpPr>
        <p:spPr>
          <a:xfrm>
            <a:off x="578642" y="1553732"/>
            <a:ext cx="2296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5V </a:t>
            </a:r>
            <a:r>
              <a:rPr lang="ko-KR" altLang="en-US" sz="4000" b="1" dirty="0">
                <a:solidFill>
                  <a:srgbClr val="FF0000"/>
                </a:solidFill>
              </a:rPr>
              <a:t>이하 </a:t>
            </a:r>
          </a:p>
        </p:txBody>
      </p:sp>
    </p:spTree>
    <p:extLst>
      <p:ext uri="{BB962C8B-B14F-4D97-AF65-F5344CB8AC3E}">
        <p14:creationId xmlns:p14="http://schemas.microsoft.com/office/powerpoint/2010/main" val="34936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F5273-2002-D600-A406-14211FA819E4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외부전원 공급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E7E9A4F7-B5E0-5ABE-A12E-78645315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765D6-68EC-7DAF-1C09-851ACA78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78" y="697814"/>
            <a:ext cx="2710614" cy="268884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43B2E3-240B-6F16-5CA2-A711C45A9819}"/>
              </a:ext>
            </a:extLst>
          </p:cNvPr>
          <p:cNvCxnSpPr>
            <a:cxnSpLocks/>
          </p:cNvCxnSpPr>
          <p:nvPr/>
        </p:nvCxnSpPr>
        <p:spPr>
          <a:xfrm>
            <a:off x="4869905" y="3186011"/>
            <a:ext cx="0" cy="1303329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BE6FEF-FFE2-1B24-F724-78BD1AFCA769}"/>
              </a:ext>
            </a:extLst>
          </p:cNvPr>
          <p:cNvCxnSpPr>
            <a:cxnSpLocks/>
          </p:cNvCxnSpPr>
          <p:nvPr/>
        </p:nvCxnSpPr>
        <p:spPr>
          <a:xfrm>
            <a:off x="5200220" y="3186011"/>
            <a:ext cx="0" cy="93399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204D4-029C-8E79-34CB-2A149C018CB1}"/>
              </a:ext>
            </a:extLst>
          </p:cNvPr>
          <p:cNvSpPr txBox="1"/>
          <p:nvPr/>
        </p:nvSpPr>
        <p:spPr>
          <a:xfrm>
            <a:off x="4274278" y="4489340"/>
            <a:ext cx="73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12v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DA129-2D6B-04DB-E995-B7AE7E8E430A}"/>
              </a:ext>
            </a:extLst>
          </p:cNvPr>
          <p:cNvSpPr txBox="1"/>
          <p:nvPr/>
        </p:nvSpPr>
        <p:spPr>
          <a:xfrm>
            <a:off x="5076093" y="4120008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4A607-AC52-3F0B-A76D-683DAE5D8096}"/>
              </a:ext>
            </a:extLst>
          </p:cNvPr>
          <p:cNvSpPr txBox="1"/>
          <p:nvPr/>
        </p:nvSpPr>
        <p:spPr>
          <a:xfrm>
            <a:off x="515599" y="2338936"/>
            <a:ext cx="341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고전압의 모터를 사용하는 경우</a:t>
            </a:r>
            <a:r>
              <a:rPr lang="en-US" altLang="ko-KR" dirty="0"/>
              <a:t>, </a:t>
            </a:r>
            <a:r>
              <a:rPr lang="ko-KR" altLang="en-US" dirty="0"/>
              <a:t>모터 전원과 디지털 회원전원을 각각 전달함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DCDB5-982A-EEB0-5643-3E2E34AFB8F1}"/>
              </a:ext>
            </a:extLst>
          </p:cNvPr>
          <p:cNvSpPr txBox="1"/>
          <p:nvPr/>
        </p:nvSpPr>
        <p:spPr>
          <a:xfrm>
            <a:off x="562092" y="1558007"/>
            <a:ext cx="2296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5V ~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12v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379EA-6AC0-DC66-BE1C-6B4D8CAEABC6}"/>
              </a:ext>
            </a:extLst>
          </p:cNvPr>
          <p:cNvSpPr txBox="1"/>
          <p:nvPr/>
        </p:nvSpPr>
        <p:spPr>
          <a:xfrm>
            <a:off x="5610692" y="3725210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96235B-AFF4-D7AA-363D-E361352DC37B}"/>
              </a:ext>
            </a:extLst>
          </p:cNvPr>
          <p:cNvCxnSpPr>
            <a:cxnSpLocks/>
          </p:cNvCxnSpPr>
          <p:nvPr/>
        </p:nvCxnSpPr>
        <p:spPr>
          <a:xfrm>
            <a:off x="5493297" y="3186010"/>
            <a:ext cx="0" cy="651665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D940D7D-6E8F-F157-9F43-16791FA5FF3C}"/>
              </a:ext>
            </a:extLst>
          </p:cNvPr>
          <p:cNvSpPr/>
          <p:nvPr/>
        </p:nvSpPr>
        <p:spPr>
          <a:xfrm>
            <a:off x="4757614" y="2475674"/>
            <a:ext cx="513193" cy="4154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408780-6AFB-294A-E874-D2819E911498}"/>
              </a:ext>
            </a:extLst>
          </p:cNvPr>
          <p:cNvCxnSpPr>
            <a:stCxn id="17" idx="6"/>
          </p:cNvCxnSpPr>
          <p:nvPr/>
        </p:nvCxnSpPr>
        <p:spPr>
          <a:xfrm flipV="1">
            <a:off x="5270807" y="2385835"/>
            <a:ext cx="2280234" cy="297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3FEBCC-1E12-25D0-D657-9FFABDE41008}"/>
              </a:ext>
            </a:extLst>
          </p:cNvPr>
          <p:cNvSpPr txBox="1"/>
          <p:nvPr/>
        </p:nvSpPr>
        <p:spPr>
          <a:xfrm>
            <a:off x="7394870" y="2534625"/>
            <a:ext cx="1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solidFill>
                  <a:srgbClr val="C00000"/>
                </a:solidFill>
              </a:rPr>
              <a:t>점퍼핀</a:t>
            </a:r>
            <a:r>
              <a:rPr lang="ko-KR" altLang="en-US" dirty="0">
                <a:solidFill>
                  <a:srgbClr val="C00000"/>
                </a:solidFill>
              </a:rPr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34073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2336F-692A-0C75-1904-614A157CEEB4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DC</a:t>
            </a:r>
            <a:r>
              <a:rPr lang="ko-KR" altLang="en-US" sz="2800" b="1" dirty="0"/>
              <a:t>모터 연결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최대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325762F5-696E-DBCA-E43B-074A85F9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96F52B-C4BF-5655-2537-A3E244FA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10035" y="1328712"/>
            <a:ext cx="1915936" cy="1845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579F67-4AA5-CCFC-AD7B-C08EE50D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9924" y="1293332"/>
            <a:ext cx="1539170" cy="283324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4D89CF-7557-088C-4D03-9BF1584CDAC7}"/>
              </a:ext>
            </a:extLst>
          </p:cNvPr>
          <p:cNvCxnSpPr/>
          <p:nvPr/>
        </p:nvCxnSpPr>
        <p:spPr>
          <a:xfrm>
            <a:off x="3810690" y="3123855"/>
            <a:ext cx="0" cy="77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5CE25E-F965-F660-DCDC-2C74DFFCBFF9}"/>
              </a:ext>
            </a:extLst>
          </p:cNvPr>
          <p:cNvCxnSpPr/>
          <p:nvPr/>
        </p:nvCxnSpPr>
        <p:spPr>
          <a:xfrm>
            <a:off x="3636912" y="3078342"/>
            <a:ext cx="0" cy="110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29BD49F-CAC2-6CF2-0794-1BED05EC029D}"/>
              </a:ext>
            </a:extLst>
          </p:cNvPr>
          <p:cNvCxnSpPr/>
          <p:nvPr/>
        </p:nvCxnSpPr>
        <p:spPr>
          <a:xfrm>
            <a:off x="3463135" y="3074205"/>
            <a:ext cx="0" cy="152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13E27-6983-29B2-2072-B5D0FF1FEC9F}"/>
              </a:ext>
            </a:extLst>
          </p:cNvPr>
          <p:cNvSpPr txBox="1"/>
          <p:nvPr/>
        </p:nvSpPr>
        <p:spPr>
          <a:xfrm>
            <a:off x="3909991" y="3897578"/>
            <a:ext cx="5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6636F-CD70-5F8E-1539-8BF5399B578D}"/>
              </a:ext>
            </a:extLst>
          </p:cNvPr>
          <p:cNvSpPr txBox="1"/>
          <p:nvPr/>
        </p:nvSpPr>
        <p:spPr>
          <a:xfrm>
            <a:off x="3740351" y="4266910"/>
            <a:ext cx="66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2184D-253B-DB61-63F5-3BCEF46A7965}"/>
              </a:ext>
            </a:extLst>
          </p:cNvPr>
          <p:cNvSpPr txBox="1"/>
          <p:nvPr/>
        </p:nvSpPr>
        <p:spPr>
          <a:xfrm>
            <a:off x="3504509" y="4675439"/>
            <a:ext cx="13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외부전원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F76C59-64EA-6B49-C4E1-D0DFACDA0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717" y="1293332"/>
            <a:ext cx="1456140" cy="2833246"/>
          </a:xfrm>
          <a:prstGeom prst="rect">
            <a:avLst/>
          </a:prstGeom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6D93979-BA74-24EB-0635-0B97B31B5154}"/>
              </a:ext>
            </a:extLst>
          </p:cNvPr>
          <p:cNvCxnSpPr/>
          <p:nvPr/>
        </p:nvCxnSpPr>
        <p:spPr>
          <a:xfrm flipV="1">
            <a:off x="2010852" y="2511497"/>
            <a:ext cx="1075765" cy="93922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5FDF4C-6C12-8759-54B8-1A745E13E168}"/>
              </a:ext>
            </a:extLst>
          </p:cNvPr>
          <p:cNvCxnSpPr/>
          <p:nvPr/>
        </p:nvCxnSpPr>
        <p:spPr>
          <a:xfrm flipV="1">
            <a:off x="2035679" y="2664586"/>
            <a:ext cx="1150240" cy="914400"/>
          </a:xfrm>
          <a:prstGeom prst="bentConnector3">
            <a:avLst>
              <a:gd name="adj1" fmla="val 633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6E3FC3D-AAF0-CB07-D09A-EBC4316DEE59}"/>
              </a:ext>
            </a:extLst>
          </p:cNvPr>
          <p:cNvCxnSpPr/>
          <p:nvPr/>
        </p:nvCxnSpPr>
        <p:spPr>
          <a:xfrm rot="10800000">
            <a:off x="4820248" y="2461846"/>
            <a:ext cx="1319886" cy="98887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495C3CD-F38A-9D5F-A6A5-B1794E37518C}"/>
              </a:ext>
            </a:extLst>
          </p:cNvPr>
          <p:cNvCxnSpPr/>
          <p:nvPr/>
        </p:nvCxnSpPr>
        <p:spPr>
          <a:xfrm rot="10800000">
            <a:off x="4820249" y="2664586"/>
            <a:ext cx="1307473" cy="914400"/>
          </a:xfrm>
          <a:prstGeom prst="bentConnector3">
            <a:avLst>
              <a:gd name="adj1" fmla="val 645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B2A808-D7AB-399A-3A8B-2C88977E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4663" y="1840731"/>
            <a:ext cx="3009979" cy="223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F0A56-8B57-9910-A5BA-A7BED59D056D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아두이노</a:t>
            </a:r>
            <a:r>
              <a:rPr lang="ko-KR" altLang="en-US" sz="2800" b="1" dirty="0"/>
              <a:t> 연결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94165DB-A85A-C2A4-4B4E-5D06DDAC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4214E-F6B8-EBF8-9B4D-7533FA13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187086" y="2176912"/>
            <a:ext cx="1915936" cy="18451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24D6D-0355-1D06-BFD6-C3B3FA784B91}"/>
              </a:ext>
            </a:extLst>
          </p:cNvPr>
          <p:cNvCxnSpPr/>
          <p:nvPr/>
        </p:nvCxnSpPr>
        <p:spPr>
          <a:xfrm flipV="1">
            <a:off x="3103167" y="3289357"/>
            <a:ext cx="2188768" cy="91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3477F-3115-FBE5-6A9F-761FFF80E8CC}"/>
              </a:ext>
            </a:extLst>
          </p:cNvPr>
          <p:cNvCxnSpPr/>
          <p:nvPr/>
        </p:nvCxnSpPr>
        <p:spPr>
          <a:xfrm>
            <a:off x="3082480" y="3268670"/>
            <a:ext cx="2254968" cy="128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EC987-F446-6530-5B56-0C27F603EF6E}"/>
              </a:ext>
            </a:extLst>
          </p:cNvPr>
          <p:cNvSpPr txBox="1"/>
          <p:nvPr/>
        </p:nvSpPr>
        <p:spPr>
          <a:xfrm>
            <a:off x="4323747" y="984738"/>
            <a:ext cx="3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In1 </a:t>
            </a:r>
            <a:r>
              <a:rPr lang="ko-KR" altLang="en-US" dirty="0"/>
              <a:t>핀에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 err="1"/>
              <a:t>번핀</a:t>
            </a:r>
            <a:r>
              <a:rPr lang="ko-KR" altLang="en-US" dirty="0"/>
              <a:t>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8F162-8A11-1900-39D0-7CA7DF457C55}"/>
              </a:ext>
            </a:extLst>
          </p:cNvPr>
          <p:cNvSpPr txBox="1"/>
          <p:nvPr/>
        </p:nvSpPr>
        <p:spPr>
          <a:xfrm>
            <a:off x="4323747" y="1416965"/>
            <a:ext cx="3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In2 </a:t>
            </a:r>
            <a:r>
              <a:rPr lang="ko-KR" altLang="en-US" dirty="0"/>
              <a:t>핀에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 err="1"/>
              <a:t>번핀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27450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214</Words>
  <Application>Microsoft Office PowerPoint</Application>
  <PresentationFormat>화면 슬라이드 쇼(16:9)</PresentationFormat>
  <Paragraphs>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9</cp:revision>
  <dcterms:created xsi:type="dcterms:W3CDTF">2022-02-09T03:28:42Z</dcterms:created>
  <dcterms:modified xsi:type="dcterms:W3CDTF">2023-07-03T09:18:13Z</dcterms:modified>
</cp:coreProperties>
</file>