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1" r:id="rId4"/>
    <p:sldId id="292" r:id="rId5"/>
    <p:sldId id="294" r:id="rId6"/>
    <p:sldId id="293" r:id="rId7"/>
    <p:sldId id="295" r:id="rId8"/>
    <p:sldId id="256" r:id="rId9"/>
    <p:sldId id="284" r:id="rId10"/>
    <p:sldId id="288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8BD85B-BDFA-4DE6-973A-C6CEF595B2D6}" v="27" dt="2022-05-17T12:50:56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9DBE88F7-BE56-48C0-B623-F61ADF363F94}"/>
    <pc:docChg chg="custSel addSld modSld sldOrd">
      <pc:chgData name="이 호진" userId="e7b51f9e24c37788" providerId="LiveId" clId="{9DBE88F7-BE56-48C0-B623-F61ADF363F94}" dt="2022-05-17T12:48:23.142" v="26" actId="6549"/>
      <pc:docMkLst>
        <pc:docMk/>
      </pc:docMkLst>
      <pc:sldChg chg="addSp delSp modSp mod ord">
        <pc:chgData name="이 호진" userId="e7b51f9e24c37788" providerId="LiveId" clId="{9DBE88F7-BE56-48C0-B623-F61ADF363F94}" dt="2022-05-17T12:47:57.116" v="6"/>
        <pc:sldMkLst>
          <pc:docMk/>
          <pc:sldMk cId="2184666338" sldId="256"/>
        </pc:sldMkLst>
        <pc:spChg chg="add mod">
          <ac:chgData name="이 호진" userId="e7b51f9e24c37788" providerId="LiveId" clId="{9DBE88F7-BE56-48C0-B623-F61ADF363F94}" dt="2022-05-17T12:47:54.093" v="4"/>
          <ac:spMkLst>
            <pc:docMk/>
            <pc:sldMk cId="2184666338" sldId="256"/>
            <ac:spMk id="4" creationId="{3BB61A78-E81B-F9C2-5D04-491273E81B91}"/>
          </ac:spMkLst>
        </pc:spChg>
        <pc:spChg chg="del">
          <ac:chgData name="이 호진" userId="e7b51f9e24c37788" providerId="LiveId" clId="{9DBE88F7-BE56-48C0-B623-F61ADF363F94}" dt="2022-05-17T12:47:43.059" v="0" actId="478"/>
          <ac:spMkLst>
            <pc:docMk/>
            <pc:sldMk cId="2184666338" sldId="256"/>
            <ac:spMk id="5" creationId="{AFE4B81F-1142-42B4-A52F-9EB5D6ADF2DE}"/>
          </ac:spMkLst>
        </pc:spChg>
        <pc:spChg chg="del">
          <ac:chgData name="이 호진" userId="e7b51f9e24c37788" providerId="LiveId" clId="{9DBE88F7-BE56-48C0-B623-F61ADF363F94}" dt="2022-05-17T12:47:43.059" v="0" actId="478"/>
          <ac:spMkLst>
            <pc:docMk/>
            <pc:sldMk cId="2184666338" sldId="256"/>
            <ac:spMk id="6" creationId="{0A34A85E-A8AA-47D0-AA1E-C7ECAB2CC847}"/>
          </ac:spMkLst>
        </pc:spChg>
        <pc:spChg chg="add mod">
          <ac:chgData name="이 호진" userId="e7b51f9e24c37788" providerId="LiveId" clId="{9DBE88F7-BE56-48C0-B623-F61ADF363F94}" dt="2022-05-17T12:47:54.093" v="4"/>
          <ac:spMkLst>
            <pc:docMk/>
            <pc:sldMk cId="2184666338" sldId="256"/>
            <ac:spMk id="7" creationId="{300AD20A-700F-73B8-3082-7C96CA1700F5}"/>
          </ac:spMkLst>
        </pc:spChg>
        <pc:spChg chg="add mod">
          <ac:chgData name="이 호진" userId="e7b51f9e24c37788" providerId="LiveId" clId="{9DBE88F7-BE56-48C0-B623-F61ADF363F94}" dt="2022-05-17T12:47:54.093" v="4"/>
          <ac:spMkLst>
            <pc:docMk/>
            <pc:sldMk cId="2184666338" sldId="256"/>
            <ac:spMk id="8" creationId="{60697E07-724B-A3A5-46A8-CA1304BA0D4A}"/>
          </ac:spMkLst>
        </pc:spChg>
        <pc:spChg chg="add mod">
          <ac:chgData name="이 호진" userId="e7b51f9e24c37788" providerId="LiveId" clId="{9DBE88F7-BE56-48C0-B623-F61ADF363F94}" dt="2022-05-17T12:47:54.093" v="4"/>
          <ac:spMkLst>
            <pc:docMk/>
            <pc:sldMk cId="2184666338" sldId="256"/>
            <ac:spMk id="9" creationId="{11422E76-4852-31D2-EAC3-72E36DEA3AFF}"/>
          </ac:spMkLst>
        </pc:spChg>
      </pc:sldChg>
      <pc:sldChg chg="add">
        <pc:chgData name="이 호진" userId="e7b51f9e24c37788" providerId="LiveId" clId="{9DBE88F7-BE56-48C0-B623-F61ADF363F94}" dt="2022-05-17T12:47:45.148" v="1"/>
        <pc:sldMkLst>
          <pc:docMk/>
          <pc:sldMk cId="2032552730" sldId="257"/>
        </pc:sldMkLst>
      </pc:sldChg>
      <pc:sldChg chg="modSp add mod">
        <pc:chgData name="이 호진" userId="e7b51f9e24c37788" providerId="LiveId" clId="{9DBE88F7-BE56-48C0-B623-F61ADF363F94}" dt="2022-05-17T12:48:23.142" v="26" actId="6549"/>
        <pc:sldMkLst>
          <pc:docMk/>
          <pc:sldMk cId="622223390" sldId="279"/>
        </pc:sldMkLst>
        <pc:spChg chg="mod">
          <ac:chgData name="이 호진" userId="e7b51f9e24c37788" providerId="LiveId" clId="{9DBE88F7-BE56-48C0-B623-F61ADF363F94}" dt="2022-05-17T12:48:23.142" v="26" actId="6549"/>
          <ac:spMkLst>
            <pc:docMk/>
            <pc:sldMk cId="622223390" sldId="279"/>
            <ac:spMk id="7" creationId="{7CA2BC6A-8622-378D-781B-17A25B5A9C7C}"/>
          </ac:spMkLst>
        </pc:spChg>
      </pc:sldChg>
      <pc:sldChg chg="add">
        <pc:chgData name="이 호진" userId="e7b51f9e24c37788" providerId="LiveId" clId="{9DBE88F7-BE56-48C0-B623-F61ADF363F94}" dt="2022-05-17T12:47:45.148" v="1"/>
        <pc:sldMkLst>
          <pc:docMk/>
          <pc:sldMk cId="3544538658" sldId="284"/>
        </pc:sldMkLst>
      </pc:sldChg>
      <pc:sldChg chg="add ord">
        <pc:chgData name="이 호진" userId="e7b51f9e24c37788" providerId="LiveId" clId="{9DBE88F7-BE56-48C0-B623-F61ADF363F94}" dt="2022-05-17T12:47:48.384" v="3"/>
        <pc:sldMkLst>
          <pc:docMk/>
          <pc:sldMk cId="2576589461" sldId="285"/>
        </pc:sldMkLst>
      </pc:sldChg>
      <pc:sldChg chg="add">
        <pc:chgData name="이 호진" userId="e7b51f9e24c37788" providerId="LiveId" clId="{9DBE88F7-BE56-48C0-B623-F61ADF363F94}" dt="2022-05-17T12:47:58.427" v="7"/>
        <pc:sldMkLst>
          <pc:docMk/>
          <pc:sldMk cId="2164896569" sldId="286"/>
        </pc:sldMkLst>
      </pc:sldChg>
      <pc:sldChg chg="add">
        <pc:chgData name="이 호진" userId="e7b51f9e24c37788" providerId="LiveId" clId="{9DBE88F7-BE56-48C0-B623-F61ADF363F94}" dt="2022-05-17T12:47:58.694" v="8"/>
        <pc:sldMkLst>
          <pc:docMk/>
          <pc:sldMk cId="1183118981" sldId="287"/>
        </pc:sldMkLst>
      </pc:sldChg>
      <pc:sldChg chg="add">
        <pc:chgData name="이 호진" userId="e7b51f9e24c37788" providerId="LiveId" clId="{9DBE88F7-BE56-48C0-B623-F61ADF363F94}" dt="2022-05-17T12:47:58.892" v="9"/>
        <pc:sldMkLst>
          <pc:docMk/>
          <pc:sldMk cId="3882763934" sldId="288"/>
        </pc:sldMkLst>
      </pc:sldChg>
    </pc:docChg>
  </pc:docChgLst>
  <pc:docChgLst>
    <pc:chgData name="이 호진" userId="e7b51f9e24c37788" providerId="LiveId" clId="{818BD85B-BDFA-4DE6-973A-C6CEF595B2D6}"/>
    <pc:docChg chg="custSel delSld modSld sldOrd">
      <pc:chgData name="이 호진" userId="e7b51f9e24c37788" providerId="LiveId" clId="{818BD85B-BDFA-4DE6-973A-C6CEF595B2D6}" dt="2022-06-16T05:06:17.954" v="326" actId="11529"/>
      <pc:docMkLst>
        <pc:docMk/>
      </pc:docMkLst>
      <pc:sldChg chg="addSp modSp mod ord">
        <pc:chgData name="이 호진" userId="e7b51f9e24c37788" providerId="LiveId" clId="{818BD85B-BDFA-4DE6-973A-C6CEF595B2D6}" dt="2022-06-16T05:05:49.480" v="322" actId="1076"/>
        <pc:sldMkLst>
          <pc:docMk/>
          <pc:sldMk cId="2184666338" sldId="256"/>
        </pc:sldMkLst>
        <pc:spChg chg="add mod">
          <ac:chgData name="이 호진" userId="e7b51f9e24c37788" providerId="LiveId" clId="{818BD85B-BDFA-4DE6-973A-C6CEF595B2D6}" dt="2022-05-17T12:50:24.434" v="154" actId="1076"/>
          <ac:spMkLst>
            <pc:docMk/>
            <pc:sldMk cId="2184666338" sldId="256"/>
            <ac:spMk id="2" creationId="{52157E8F-5665-0257-8F38-2D6D9B32BF48}"/>
          </ac:spMkLst>
        </pc:spChg>
        <pc:spChg chg="add mod">
          <ac:chgData name="이 호진" userId="e7b51f9e24c37788" providerId="LiveId" clId="{818BD85B-BDFA-4DE6-973A-C6CEF595B2D6}" dt="2022-06-16T05:05:49.480" v="322" actId="1076"/>
          <ac:spMkLst>
            <pc:docMk/>
            <pc:sldMk cId="2184666338" sldId="256"/>
            <ac:spMk id="3" creationId="{02BCE7FB-F79D-FB9A-C70D-2026C6290BDF}"/>
          </ac:spMkLst>
        </pc:spChg>
        <pc:spChg chg="add mod">
          <ac:chgData name="이 호진" userId="e7b51f9e24c37788" providerId="LiveId" clId="{818BD85B-BDFA-4DE6-973A-C6CEF595B2D6}" dt="2022-05-17T12:49:50.905" v="35" actId="6549"/>
          <ac:spMkLst>
            <pc:docMk/>
            <pc:sldMk cId="2184666338" sldId="256"/>
            <ac:spMk id="6" creationId="{B2C01685-955F-E752-924E-3F56A2FBE391}"/>
          </ac:spMkLst>
        </pc:spChg>
      </pc:sldChg>
      <pc:sldChg chg="del">
        <pc:chgData name="이 호진" userId="e7b51f9e24c37788" providerId="LiveId" clId="{818BD85B-BDFA-4DE6-973A-C6CEF595B2D6}" dt="2022-05-17T12:54:20.751" v="296" actId="47"/>
        <pc:sldMkLst>
          <pc:docMk/>
          <pc:sldMk cId="2032552730" sldId="257"/>
        </pc:sldMkLst>
      </pc:sldChg>
      <pc:sldChg chg="modSp mod">
        <pc:chgData name="이 호진" userId="e7b51f9e24c37788" providerId="LiveId" clId="{818BD85B-BDFA-4DE6-973A-C6CEF595B2D6}" dt="2022-05-17T12:49:36.760" v="15" actId="6549"/>
        <pc:sldMkLst>
          <pc:docMk/>
          <pc:sldMk cId="622223390" sldId="279"/>
        </pc:sldMkLst>
        <pc:spChg chg="mod">
          <ac:chgData name="이 호진" userId="e7b51f9e24c37788" providerId="LiveId" clId="{818BD85B-BDFA-4DE6-973A-C6CEF595B2D6}" dt="2022-05-17T12:49:36.760" v="15" actId="6549"/>
          <ac:spMkLst>
            <pc:docMk/>
            <pc:sldMk cId="622223390" sldId="279"/>
            <ac:spMk id="7" creationId="{7CA2BC6A-8622-378D-781B-17A25B5A9C7C}"/>
          </ac:spMkLst>
        </pc:spChg>
      </pc:sldChg>
      <pc:sldChg chg="addSp delSp modSp mod">
        <pc:chgData name="이 호진" userId="e7b51f9e24c37788" providerId="LiveId" clId="{818BD85B-BDFA-4DE6-973A-C6CEF595B2D6}" dt="2022-06-16T05:06:17.954" v="326" actId="11529"/>
        <pc:sldMkLst>
          <pc:docMk/>
          <pc:sldMk cId="3544538658" sldId="284"/>
        </pc:sldMkLst>
        <pc:spChg chg="mod">
          <ac:chgData name="이 호진" userId="e7b51f9e24c37788" providerId="LiveId" clId="{818BD85B-BDFA-4DE6-973A-C6CEF595B2D6}" dt="2022-06-16T05:06:06.527" v="323" actId="1076"/>
          <ac:spMkLst>
            <pc:docMk/>
            <pc:sldMk cId="3544538658" sldId="284"/>
            <ac:spMk id="8" creationId="{182B2084-7AF9-3EA5-2480-E9CA72C9994E}"/>
          </ac:spMkLst>
        </pc:spChg>
        <pc:spChg chg="mod">
          <ac:chgData name="이 호진" userId="e7b51f9e24c37788" providerId="LiveId" clId="{818BD85B-BDFA-4DE6-973A-C6CEF595B2D6}" dt="2022-05-17T12:54:28.315" v="298" actId="1076"/>
          <ac:spMkLst>
            <pc:docMk/>
            <pc:sldMk cId="3544538658" sldId="284"/>
            <ac:spMk id="10" creationId="{D8B2190F-179E-0EBF-9A63-B40E3D8BA60C}"/>
          </ac:spMkLst>
        </pc:spChg>
        <pc:spChg chg="mod">
          <ac:chgData name="이 호진" userId="e7b51f9e24c37788" providerId="LiveId" clId="{818BD85B-BDFA-4DE6-973A-C6CEF595B2D6}" dt="2022-06-16T05:06:08.381" v="324" actId="1076"/>
          <ac:spMkLst>
            <pc:docMk/>
            <pc:sldMk cId="3544538658" sldId="284"/>
            <ac:spMk id="12" creationId="{458D6698-417A-2035-CC23-6A6F5313B0B1}"/>
          </ac:spMkLst>
        </pc:spChg>
        <pc:spChg chg="add del mod">
          <ac:chgData name="이 호진" userId="e7b51f9e24c37788" providerId="LiveId" clId="{818BD85B-BDFA-4DE6-973A-C6CEF595B2D6}" dt="2022-05-17T12:56:27.305" v="304" actId="478"/>
          <ac:spMkLst>
            <pc:docMk/>
            <pc:sldMk cId="3544538658" sldId="284"/>
            <ac:spMk id="13" creationId="{95335D9A-C735-5A57-FE59-940D32479C75}"/>
          </ac:spMkLst>
        </pc:spChg>
        <pc:spChg chg="del">
          <ac:chgData name="이 호진" userId="e7b51f9e24c37788" providerId="LiveId" clId="{818BD85B-BDFA-4DE6-973A-C6CEF595B2D6}" dt="2022-05-17T12:54:30.667" v="299" actId="478"/>
          <ac:spMkLst>
            <pc:docMk/>
            <pc:sldMk cId="3544538658" sldId="284"/>
            <ac:spMk id="14" creationId="{3484CA1B-36B1-7DB1-8F0E-5E5D5D668A1E}"/>
          </ac:spMkLst>
        </pc:spChg>
        <pc:spChg chg="add del mod">
          <ac:chgData name="이 호진" userId="e7b51f9e24c37788" providerId="LiveId" clId="{818BD85B-BDFA-4DE6-973A-C6CEF595B2D6}" dt="2022-05-17T12:57:28.075" v="310" actId="478"/>
          <ac:spMkLst>
            <pc:docMk/>
            <pc:sldMk cId="3544538658" sldId="284"/>
            <ac:spMk id="15" creationId="{21564668-0617-6421-63C6-60188B15F046}"/>
          </ac:spMkLst>
        </pc:spChg>
        <pc:spChg chg="add mod">
          <ac:chgData name="이 호진" userId="e7b51f9e24c37788" providerId="LiveId" clId="{818BD85B-BDFA-4DE6-973A-C6CEF595B2D6}" dt="2022-06-16T05:06:12.400" v="325" actId="1076"/>
          <ac:spMkLst>
            <pc:docMk/>
            <pc:sldMk cId="3544538658" sldId="284"/>
            <ac:spMk id="17" creationId="{38D476FF-B9B9-7296-1B4D-22EEFA77C5A6}"/>
          </ac:spMkLst>
        </pc:spChg>
        <pc:cxnChg chg="add">
          <ac:chgData name="이 호진" userId="e7b51f9e24c37788" providerId="LiveId" clId="{818BD85B-BDFA-4DE6-973A-C6CEF595B2D6}" dt="2022-06-16T05:06:17.954" v="326" actId="11529"/>
          <ac:cxnSpMkLst>
            <pc:docMk/>
            <pc:sldMk cId="3544538658" sldId="284"/>
            <ac:cxnSpMk id="7" creationId="{7491036B-0ACB-74E5-FE2E-F2039FD295AD}"/>
          </ac:cxnSpMkLst>
        </pc:cxnChg>
        <pc:cxnChg chg="del">
          <ac:chgData name="이 호진" userId="e7b51f9e24c37788" providerId="LiveId" clId="{818BD85B-BDFA-4DE6-973A-C6CEF595B2D6}" dt="2022-05-17T12:54:30.667" v="299" actId="478"/>
          <ac:cxnSpMkLst>
            <pc:docMk/>
            <pc:sldMk cId="3544538658" sldId="284"/>
            <ac:cxnSpMk id="16" creationId="{0EF47AB8-5585-F21F-EF76-695336265D05}"/>
          </ac:cxnSpMkLst>
        </pc:cxnChg>
      </pc:sldChg>
      <pc:sldChg chg="del">
        <pc:chgData name="이 호진" userId="e7b51f9e24c37788" providerId="LiveId" clId="{818BD85B-BDFA-4DE6-973A-C6CEF595B2D6}" dt="2022-05-17T12:54:20.751" v="296" actId="47"/>
        <pc:sldMkLst>
          <pc:docMk/>
          <pc:sldMk cId="2576589461" sldId="285"/>
        </pc:sldMkLst>
      </pc:sldChg>
      <pc:sldChg chg="addSp delSp del mod">
        <pc:chgData name="이 호진" userId="e7b51f9e24c37788" providerId="LiveId" clId="{818BD85B-BDFA-4DE6-973A-C6CEF595B2D6}" dt="2022-05-17T12:58:18.886" v="317" actId="47"/>
        <pc:sldMkLst>
          <pc:docMk/>
          <pc:sldMk cId="2164896569" sldId="286"/>
        </pc:sldMkLst>
        <pc:spChg chg="add del">
          <ac:chgData name="이 호진" userId="e7b51f9e24c37788" providerId="LiveId" clId="{818BD85B-BDFA-4DE6-973A-C6CEF595B2D6}" dt="2022-05-17T12:55:06.685" v="303" actId="478"/>
          <ac:spMkLst>
            <pc:docMk/>
            <pc:sldMk cId="2164896569" sldId="286"/>
            <ac:spMk id="10" creationId="{670F1FFD-8DB3-BDB6-2652-36C536F1F7F6}"/>
          </ac:spMkLst>
        </pc:spChg>
      </pc:sldChg>
      <pc:sldChg chg="del">
        <pc:chgData name="이 호진" userId="e7b51f9e24c37788" providerId="LiveId" clId="{818BD85B-BDFA-4DE6-973A-C6CEF595B2D6}" dt="2022-05-17T12:58:18.886" v="317" actId="47"/>
        <pc:sldMkLst>
          <pc:docMk/>
          <pc:sldMk cId="1183118981" sldId="28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580EA44-CDD3-914D-A01C-B48A2CEE8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821644" y="822121"/>
            <a:ext cx="4736369" cy="3499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1579D8-7462-7537-4DEE-B53DB7679E92}"/>
              </a:ext>
            </a:extLst>
          </p:cNvPr>
          <p:cNvSpPr txBox="1"/>
          <p:nvPr/>
        </p:nvSpPr>
        <p:spPr>
          <a:xfrm>
            <a:off x="1169103" y="789303"/>
            <a:ext cx="45779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/>
              <a:t>DC</a:t>
            </a:r>
            <a:r>
              <a:rPr lang="ko-KR" altLang="en-US" sz="4500" b="1" dirty="0"/>
              <a:t>모터 구동 </a:t>
            </a:r>
            <a:endParaRPr lang="en-US" altLang="ko-KR" sz="4500" b="1" dirty="0"/>
          </a:p>
        </p:txBody>
      </p:sp>
      <p:pic>
        <p:nvPicPr>
          <p:cNvPr id="2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4CD2EE44-F8E8-49F1-BA06-453EBA3F8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6" y="926155"/>
            <a:ext cx="797710" cy="54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AA6213-D970-EBB1-4F28-58F40D428ED2}"/>
              </a:ext>
            </a:extLst>
          </p:cNvPr>
          <p:cNvSpPr txBox="1"/>
          <p:nvPr/>
        </p:nvSpPr>
        <p:spPr>
          <a:xfrm>
            <a:off x="308861" y="2181237"/>
            <a:ext cx="4673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아두이노</a:t>
            </a:r>
            <a:r>
              <a:rPr lang="ko-KR" altLang="en-US" sz="1400" dirty="0"/>
              <a:t> </a:t>
            </a:r>
            <a:r>
              <a:rPr lang="en-US" altLang="ko-KR" sz="1400" dirty="0"/>
              <a:t>PWM </a:t>
            </a:r>
            <a:r>
              <a:rPr lang="ko-KR" altLang="en-US" sz="1400" dirty="0"/>
              <a:t>포트를 통하여 모터의 동작 속도를 제어합니다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4A307-1BA6-4174-90A4-D5D0C93AED4D}"/>
              </a:ext>
            </a:extLst>
          </p:cNvPr>
          <p:cNvSpPr txBox="1"/>
          <p:nvPr/>
        </p:nvSpPr>
        <p:spPr>
          <a:xfrm>
            <a:off x="277586" y="1649116"/>
            <a:ext cx="38930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속도 제어</a:t>
            </a:r>
          </a:p>
        </p:txBody>
      </p:sp>
    </p:spTree>
    <p:extLst>
      <p:ext uri="{BB962C8B-B14F-4D97-AF65-F5344CB8AC3E}">
        <p14:creationId xmlns:p14="http://schemas.microsoft.com/office/powerpoint/2010/main" val="2369309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276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90BBD7-B1F5-ADA7-4658-FCB29D6D8ABE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DC </a:t>
            </a:r>
            <a:r>
              <a:rPr lang="ko-KR" altLang="en-US" sz="2800" b="1" dirty="0"/>
              <a:t>모터 속도 조절</a:t>
            </a:r>
          </a:p>
        </p:txBody>
      </p:sp>
      <p:pic>
        <p:nvPicPr>
          <p:cNvPr id="5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2605D201-12AF-34F6-02C4-A4FFAF61C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79E8A7-4658-65E9-54F7-687195B2C43C}"/>
              </a:ext>
            </a:extLst>
          </p:cNvPr>
          <p:cNvSpPr txBox="1"/>
          <p:nvPr/>
        </p:nvSpPr>
        <p:spPr>
          <a:xfrm>
            <a:off x="237908" y="912512"/>
            <a:ext cx="8008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DC </a:t>
            </a:r>
            <a:r>
              <a:rPr lang="ko-KR" altLang="en-US" sz="1400" dirty="0">
                <a:latin typeface="+mj-ea"/>
                <a:ea typeface="+mj-ea"/>
              </a:rPr>
              <a:t>모터는 전압의 양을 변경해 주면 모터의 회전 속도를 변경할 수 있습니다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AE7D31B-82C4-778B-40BB-EA26A183D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42" y="1604625"/>
            <a:ext cx="3446433" cy="18709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5549D6-1DD6-709F-866A-02B9BE2CCF0B}"/>
              </a:ext>
            </a:extLst>
          </p:cNvPr>
          <p:cNvSpPr txBox="1"/>
          <p:nvPr/>
        </p:nvSpPr>
        <p:spPr>
          <a:xfrm>
            <a:off x="4462354" y="2216919"/>
            <a:ext cx="41520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effectLst/>
                <a:latin typeface="se-nanumgothic"/>
              </a:rPr>
              <a:t>DC</a:t>
            </a:r>
            <a:r>
              <a:rPr lang="ko-KR" altLang="en-US" sz="1200" b="0" i="0" dirty="0">
                <a:effectLst/>
                <a:latin typeface="se-nanumgothic"/>
              </a:rPr>
              <a:t>모터를 파워 서플라이에 연결하고 </a:t>
            </a:r>
            <a:endParaRPr lang="en-US" altLang="ko-KR" sz="1200" b="0" i="0" dirty="0">
              <a:effectLst/>
              <a:latin typeface="se-nanumgothic"/>
            </a:endParaRPr>
          </a:p>
          <a:p>
            <a:r>
              <a:rPr lang="ko-KR" altLang="en-US" sz="1200" b="0" i="0" dirty="0">
                <a:effectLst/>
                <a:latin typeface="se-nanumgothic"/>
              </a:rPr>
              <a:t>전압을 조금씩 올리면서 모터의 속도를 관찰하면</a:t>
            </a:r>
            <a:r>
              <a:rPr lang="en-US" altLang="ko-KR" sz="1200" b="0" i="0" dirty="0">
                <a:effectLst/>
                <a:latin typeface="se-nanumgothic"/>
              </a:rPr>
              <a:t>, </a:t>
            </a:r>
          </a:p>
          <a:p>
            <a:r>
              <a:rPr lang="ko-KR" altLang="en-US" sz="1200" b="0" i="0" dirty="0">
                <a:effectLst/>
                <a:latin typeface="se-nanumgothic"/>
              </a:rPr>
              <a:t>전압에 비례하여 속도가 증가하는 것을 볼 수 있습니다</a:t>
            </a:r>
            <a:r>
              <a:rPr lang="en-US" altLang="ko-KR" sz="1200" b="0" i="0" dirty="0">
                <a:effectLst/>
                <a:latin typeface="se-nanumgothic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8391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529855-A327-1699-64F7-191E20FF07A8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DC </a:t>
            </a:r>
            <a:r>
              <a:rPr lang="ko-KR" altLang="en-US" sz="2800" b="1" dirty="0"/>
              <a:t>모터 속도 조절</a:t>
            </a:r>
          </a:p>
        </p:txBody>
      </p:sp>
      <p:pic>
        <p:nvPicPr>
          <p:cNvPr id="5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5CB913F4-D142-EEAB-A8F1-FC7572068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C92FDA-7C41-FD03-8C97-45B6F1E3D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62" y="1596370"/>
            <a:ext cx="3085424" cy="13738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EDBA7E-49B2-BAB3-671D-492F96E1A2BE}"/>
              </a:ext>
            </a:extLst>
          </p:cNvPr>
          <p:cNvSpPr txBox="1"/>
          <p:nvPr/>
        </p:nvSpPr>
        <p:spPr>
          <a:xfrm>
            <a:off x="200671" y="1047270"/>
            <a:ext cx="85053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effectLst/>
                <a:latin typeface="se-nanumgothic"/>
              </a:rPr>
              <a:t>DC </a:t>
            </a:r>
            <a:r>
              <a:rPr lang="ko-KR" altLang="en-US" sz="1400" b="0" i="0" dirty="0">
                <a:effectLst/>
                <a:latin typeface="se-nanumgothic"/>
              </a:rPr>
              <a:t>모터는 코일에 전류를 흘려 회전력을 얻습니다</a:t>
            </a:r>
            <a:r>
              <a:rPr lang="en-US" altLang="ko-KR" sz="1400" b="0" i="0" dirty="0">
                <a:effectLst/>
                <a:latin typeface="se-nanumgothic"/>
              </a:rPr>
              <a:t>. </a:t>
            </a:r>
            <a:r>
              <a:rPr lang="ko-KR" altLang="en-US" sz="1400" b="0" i="0" dirty="0">
                <a:effectLst/>
                <a:latin typeface="se-nanumgothic"/>
              </a:rPr>
              <a:t>코일에는 인덕턴스 </a:t>
            </a:r>
            <a:r>
              <a:rPr lang="en-US" altLang="ko-KR" sz="1400" b="0" i="0" dirty="0">
                <a:effectLst/>
                <a:latin typeface="se-nanumgothic"/>
              </a:rPr>
              <a:t>L</a:t>
            </a:r>
            <a:r>
              <a:rPr lang="ko-KR" altLang="en-US" sz="1400" b="0" i="0" dirty="0">
                <a:effectLst/>
                <a:latin typeface="se-nanumgothic"/>
              </a:rPr>
              <a:t>과 저항 </a:t>
            </a:r>
            <a:r>
              <a:rPr lang="en-US" altLang="ko-KR" sz="1400" b="0" i="0" dirty="0">
                <a:effectLst/>
                <a:latin typeface="se-nanumgothic"/>
              </a:rPr>
              <a:t>R</a:t>
            </a:r>
            <a:r>
              <a:rPr lang="ko-KR" altLang="en-US" sz="1400" b="0" i="0" dirty="0">
                <a:effectLst/>
                <a:latin typeface="se-nanumgothic"/>
              </a:rPr>
              <a:t>이 있습니다</a:t>
            </a:r>
            <a:r>
              <a:rPr lang="en-US" altLang="ko-KR" sz="1400" b="0" i="0" dirty="0">
                <a:effectLst/>
                <a:latin typeface="se-nanumgothic"/>
              </a:rPr>
              <a:t>. 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AEEF2A-7D25-B4D4-12DC-7451FCE50F12}"/>
              </a:ext>
            </a:extLst>
          </p:cNvPr>
          <p:cNvSpPr txBox="1"/>
          <p:nvPr/>
        </p:nvSpPr>
        <p:spPr>
          <a:xfrm>
            <a:off x="3734144" y="182863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dirty="0">
                <a:effectLst/>
                <a:latin typeface="se-nanumgothic"/>
              </a:rPr>
              <a:t>모터가 회전하면 스스로 발전기가 되어 역기전력 </a:t>
            </a:r>
            <a:r>
              <a:rPr lang="en-US" altLang="ko-KR" sz="1800" b="0" i="0" dirty="0">
                <a:effectLst/>
                <a:latin typeface="se-nanumgothic"/>
              </a:rPr>
              <a:t>e</a:t>
            </a:r>
            <a:r>
              <a:rPr lang="ko-KR" altLang="en-US" sz="1800" b="0" i="0" dirty="0">
                <a:effectLst/>
                <a:latin typeface="se-nanumgothic"/>
              </a:rPr>
              <a:t>를 만들어냅니다</a:t>
            </a:r>
            <a:r>
              <a:rPr lang="en-US" altLang="ko-KR" sz="1800" b="0" i="0" dirty="0">
                <a:effectLst/>
                <a:latin typeface="se-nanumgothic"/>
              </a:rPr>
              <a:t>.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9E0FAD-64A5-3B72-88DB-1FB262E2EB0F}"/>
              </a:ext>
            </a:extLst>
          </p:cNvPr>
          <p:cNvSpPr txBox="1"/>
          <p:nvPr/>
        </p:nvSpPr>
        <p:spPr>
          <a:xfrm>
            <a:off x="349624" y="3443840"/>
            <a:ext cx="48761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effectLst/>
                <a:latin typeface="se-nanumgothic"/>
              </a:rPr>
              <a:t>DC </a:t>
            </a:r>
            <a:r>
              <a:rPr lang="ko-KR" altLang="en-US" sz="1800" b="0" i="0" dirty="0">
                <a:effectLst/>
                <a:latin typeface="se-nanumgothic"/>
              </a:rPr>
              <a:t>모터에 전압을 살짝 걸어주면 모터는 어떻게 동작하는지 그래프로 확인해 봅니다</a:t>
            </a:r>
            <a:r>
              <a:rPr lang="en-US" altLang="ko-KR" sz="1800" b="0" i="0" dirty="0">
                <a:effectLst/>
                <a:latin typeface="se-nanumgothic"/>
              </a:rPr>
              <a:t>.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D6FEDAA-C445-179A-C609-4461D3F41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144" y="2808850"/>
            <a:ext cx="2348063" cy="212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7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184125-EA9B-AF16-F478-A19E95647458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DC </a:t>
            </a:r>
            <a:r>
              <a:rPr lang="ko-KR" altLang="en-US" sz="2800" b="1" dirty="0"/>
              <a:t>모터 속도 조절</a:t>
            </a:r>
          </a:p>
        </p:txBody>
      </p:sp>
      <p:pic>
        <p:nvPicPr>
          <p:cNvPr id="7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D6457950-8B7A-55B0-9F89-AE1BFA3C2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BA24B5-286F-D657-E7A1-7741560F46CA}"/>
              </a:ext>
            </a:extLst>
          </p:cNvPr>
          <p:cNvSpPr txBox="1"/>
          <p:nvPr/>
        </p:nvSpPr>
        <p:spPr>
          <a:xfrm>
            <a:off x="270074" y="946955"/>
            <a:ext cx="6561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  <a:latin typeface="se-nanumgothic"/>
              </a:rPr>
              <a:t>① 모터에 </a:t>
            </a:r>
            <a:r>
              <a:rPr lang="en-US" altLang="ko-KR" b="0" i="0" dirty="0">
                <a:effectLst/>
                <a:latin typeface="se-nanumgothic"/>
              </a:rPr>
              <a:t>Voltage (v)</a:t>
            </a:r>
            <a:r>
              <a:rPr lang="ko-KR" altLang="en-US" b="0" i="0" dirty="0">
                <a:effectLst/>
                <a:latin typeface="se-nanumgothic"/>
              </a:rPr>
              <a:t>를 일정하게 걸어줍니다</a:t>
            </a:r>
            <a:r>
              <a:rPr lang="en-US" altLang="ko-KR" b="0" i="0" dirty="0">
                <a:effectLst/>
                <a:latin typeface="se-nanumgothic"/>
              </a:rPr>
              <a:t>. 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C16D554-7D5A-46FC-CC1D-E1F4926BD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74" y="1507865"/>
            <a:ext cx="2559822" cy="24105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B258091-3DA1-F118-1F2A-0A8EEFB9C20F}"/>
              </a:ext>
            </a:extLst>
          </p:cNvPr>
          <p:cNvSpPr txBox="1"/>
          <p:nvPr/>
        </p:nvSpPr>
        <p:spPr>
          <a:xfrm>
            <a:off x="3424525" y="1675600"/>
            <a:ext cx="53926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sz="1400" b="0" i="0" dirty="0">
                <a:effectLst/>
                <a:latin typeface="se-nanumgothic"/>
              </a:rPr>
              <a:t>모터는 전류는 코일에 자기에너지를 저장하면서 급격히 증가합니다</a:t>
            </a:r>
            <a:r>
              <a:rPr lang="en-US" altLang="ko-KR" sz="1400" b="0" i="0" dirty="0">
                <a:effectLst/>
                <a:latin typeface="se-nanumgothic"/>
              </a:rPr>
              <a:t>. </a:t>
            </a:r>
            <a:r>
              <a:rPr lang="ko-KR" altLang="en-US" sz="1400" b="0" i="0" dirty="0">
                <a:effectLst/>
                <a:latin typeface="se-nanumgothic"/>
              </a:rPr>
              <a:t>그리고 모터가 돌기 시작하면서 발전하여 역기전력 </a:t>
            </a:r>
            <a:r>
              <a:rPr lang="en-US" altLang="ko-KR" sz="1400" b="0" i="0" dirty="0">
                <a:effectLst/>
                <a:latin typeface="se-nanumgothic"/>
              </a:rPr>
              <a:t>e</a:t>
            </a:r>
            <a:r>
              <a:rPr lang="ko-KR" altLang="en-US" sz="1400" b="0" i="0" dirty="0">
                <a:effectLst/>
                <a:latin typeface="se-nanumgothic"/>
              </a:rPr>
              <a:t>를 만들어냅니다</a:t>
            </a:r>
            <a:r>
              <a:rPr lang="en-US" altLang="ko-KR" sz="1400" b="0" i="0" dirty="0">
                <a:effectLst/>
                <a:latin typeface="se-nanumgothic"/>
              </a:rPr>
              <a:t>(</a:t>
            </a:r>
            <a:r>
              <a:rPr lang="ko-KR" altLang="en-US" sz="1400" b="0" i="0" dirty="0">
                <a:effectLst/>
                <a:latin typeface="se-nanumgothic"/>
              </a:rPr>
              <a:t>모터가 돌면 스스로 발전기가 됨</a:t>
            </a:r>
            <a:r>
              <a:rPr lang="en-US" altLang="ko-KR" sz="1400" b="0" i="0" dirty="0">
                <a:effectLst/>
                <a:latin typeface="se-nanumgothic"/>
              </a:rPr>
              <a:t>).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684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B37492-9B51-903D-A6B3-38BB955DBC33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DC </a:t>
            </a:r>
            <a:r>
              <a:rPr lang="ko-KR" altLang="en-US" sz="2800" b="1" dirty="0"/>
              <a:t>모터 속도 조절</a:t>
            </a:r>
          </a:p>
        </p:txBody>
      </p:sp>
      <p:pic>
        <p:nvPicPr>
          <p:cNvPr id="5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02B57E8A-C0FE-275E-B598-1CF20440C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BA85F2-6E0D-1AA6-D055-F9A332658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44" y="1550857"/>
            <a:ext cx="3085424" cy="13738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6642A2-772C-C9AB-8540-9FD500E941E5}"/>
              </a:ext>
            </a:extLst>
          </p:cNvPr>
          <p:cNvSpPr txBox="1"/>
          <p:nvPr/>
        </p:nvSpPr>
        <p:spPr>
          <a:xfrm>
            <a:off x="312386" y="3217620"/>
            <a:ext cx="75645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ko-KR" altLang="en-US" sz="1400" b="0" i="0" dirty="0">
                <a:effectLst/>
                <a:latin typeface="se-nanumgothic"/>
              </a:rPr>
              <a:t>이제 모터는 토크를 만들 수 없게 되어 속도를 올릴 수 없고 같은 속도로 회전하게 됩니다</a:t>
            </a:r>
            <a:endParaRPr lang="en-US" altLang="ko-KR" sz="1400" b="0" i="0" dirty="0">
              <a:effectLst/>
              <a:latin typeface="se-nanumgothic"/>
            </a:endParaRPr>
          </a:p>
          <a:p>
            <a:r>
              <a:rPr lang="en-US" altLang="ko-KR" sz="1400" b="0" i="0" dirty="0">
                <a:effectLst/>
                <a:latin typeface="se-nanumgothic"/>
              </a:rPr>
              <a:t>(</a:t>
            </a:r>
            <a:r>
              <a:rPr lang="ko-KR" altLang="en-US" sz="1400" b="0" i="0" dirty="0">
                <a:effectLst/>
                <a:latin typeface="se-nanumgothic"/>
              </a:rPr>
              <a:t>토크는 모터에 흐르는 전류에 비례하여 작용함</a:t>
            </a:r>
            <a:r>
              <a:rPr lang="en-US" altLang="ko-KR" sz="1400" b="0" i="0" dirty="0">
                <a:effectLst/>
                <a:latin typeface="se-nanumgothic"/>
              </a:rPr>
              <a:t>).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6A8B41-6051-1CE7-11CA-7D5BAF45CCF2}"/>
              </a:ext>
            </a:extLst>
          </p:cNvPr>
          <p:cNvSpPr txBox="1"/>
          <p:nvPr/>
        </p:nvSpPr>
        <p:spPr>
          <a:xfrm>
            <a:off x="312386" y="1033329"/>
            <a:ext cx="7656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ko-KR" altLang="en-US" sz="1800" b="0" i="0" dirty="0">
                <a:effectLst/>
                <a:latin typeface="se-nanumgothic"/>
              </a:rPr>
              <a:t>저항 </a:t>
            </a:r>
            <a:r>
              <a:rPr lang="en-US" altLang="ko-KR" sz="1800" b="0" i="0" dirty="0">
                <a:effectLst/>
                <a:latin typeface="se-nanumgothic"/>
              </a:rPr>
              <a:t>R </a:t>
            </a:r>
            <a:r>
              <a:rPr lang="ko-KR" altLang="en-US" sz="1800" b="0" i="0" dirty="0">
                <a:effectLst/>
                <a:latin typeface="se-nanumgothic"/>
              </a:rPr>
              <a:t>에는 공급 전압과 역기전력의 차이</a:t>
            </a:r>
            <a:r>
              <a:rPr lang="en-US" altLang="ko-KR" sz="1800" b="0" i="0" dirty="0">
                <a:effectLst/>
                <a:latin typeface="se-nanumgothic"/>
              </a:rPr>
              <a:t>(v - e) </a:t>
            </a:r>
            <a:r>
              <a:rPr lang="ko-KR" altLang="en-US" sz="1800" b="0" i="0" dirty="0">
                <a:effectLst/>
                <a:latin typeface="se-nanumgothic"/>
              </a:rPr>
              <a:t>만큼의 전압이 걸립니다</a:t>
            </a:r>
            <a:r>
              <a:rPr lang="en-US" altLang="ko-KR" sz="1800" b="0" i="0" dirty="0">
                <a:effectLst/>
                <a:latin typeface="se-nanumgothic"/>
              </a:rPr>
              <a:t>.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11C412-04EA-3933-BC2F-90596317B9BB}"/>
              </a:ext>
            </a:extLst>
          </p:cNvPr>
          <p:cNvSpPr txBox="1"/>
          <p:nvPr/>
        </p:nvSpPr>
        <p:spPr>
          <a:xfrm>
            <a:off x="3485891" y="1738176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 </a:t>
            </a:r>
            <a:r>
              <a:rPr lang="ko-KR" altLang="en-US" sz="1400" b="0" i="0" dirty="0">
                <a:effectLst/>
                <a:latin typeface="se-nanumgothic"/>
              </a:rPr>
              <a:t>모터의 속도가 증가할 수록 </a:t>
            </a:r>
            <a:r>
              <a:rPr lang="en-US" altLang="ko-KR" sz="1400" b="0" i="0" dirty="0">
                <a:effectLst/>
                <a:latin typeface="se-nanumgothic"/>
              </a:rPr>
              <a:t>e</a:t>
            </a:r>
            <a:r>
              <a:rPr lang="ko-KR" altLang="en-US" sz="1400" b="0" i="0" dirty="0">
                <a:effectLst/>
                <a:latin typeface="se-nanumgothic"/>
              </a:rPr>
              <a:t>가 커져 </a:t>
            </a:r>
            <a:r>
              <a:rPr lang="en-US" altLang="ko-KR" sz="1400" b="0" i="0" dirty="0">
                <a:effectLst/>
                <a:latin typeface="se-nanumgothic"/>
              </a:rPr>
              <a:t>v</a:t>
            </a:r>
            <a:r>
              <a:rPr lang="ko-KR" altLang="en-US" sz="1400" b="0" i="0" dirty="0">
                <a:effectLst/>
                <a:latin typeface="se-nanumgothic"/>
              </a:rPr>
              <a:t>에 가까워지면 더이상 모터에는 전류가 흐르지 않습니다</a:t>
            </a:r>
            <a:r>
              <a:rPr lang="en-US" altLang="ko-KR" sz="1400" b="0" i="0" dirty="0">
                <a:effectLst/>
                <a:latin typeface="se-nanumgothic"/>
              </a:rPr>
              <a:t>(</a:t>
            </a:r>
            <a:r>
              <a:rPr lang="ko-KR" altLang="en-US" sz="1400" b="0" i="0" dirty="0">
                <a:effectLst/>
                <a:latin typeface="se-nanumgothic"/>
              </a:rPr>
              <a:t>저항 </a:t>
            </a:r>
            <a:r>
              <a:rPr lang="en-US" altLang="ko-KR" sz="1400" b="0" i="0" dirty="0">
                <a:effectLst/>
                <a:latin typeface="se-nanumgothic"/>
              </a:rPr>
              <a:t>R</a:t>
            </a:r>
            <a:r>
              <a:rPr lang="ko-KR" altLang="en-US" sz="1400" b="0" i="0" dirty="0">
                <a:effectLst/>
                <a:latin typeface="se-nanumgothic"/>
              </a:rPr>
              <a:t>에서 소모되는 전류는 </a:t>
            </a:r>
            <a:r>
              <a:rPr lang="ko-KR" altLang="en-US" sz="1400" b="0" i="0" dirty="0" err="1">
                <a:effectLst/>
                <a:latin typeface="se-nanumgothic"/>
              </a:rPr>
              <a:t>제외하였을때</a:t>
            </a:r>
            <a:r>
              <a:rPr lang="en-US" altLang="ko-KR" sz="1400" b="0" i="0" dirty="0">
                <a:effectLst/>
                <a:latin typeface="se-nanumgothic"/>
              </a:rPr>
              <a:t>).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0323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4A8233-08D9-247F-8262-5651B0BE1853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DC </a:t>
            </a:r>
            <a:r>
              <a:rPr lang="ko-KR" altLang="en-US" sz="2800" b="1" dirty="0"/>
              <a:t>모터 속도 조절</a:t>
            </a:r>
          </a:p>
        </p:txBody>
      </p:sp>
      <p:pic>
        <p:nvPicPr>
          <p:cNvPr id="5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2919986B-44A6-3C42-12D5-CEF447C3E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9ED121-376B-1A69-C805-AD5C3CB9E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775" y="851367"/>
            <a:ext cx="5839147" cy="16022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68E401-8094-9D61-1D0F-80A2590FA5DA}"/>
              </a:ext>
            </a:extLst>
          </p:cNvPr>
          <p:cNvSpPr txBox="1"/>
          <p:nvPr/>
        </p:nvSpPr>
        <p:spPr>
          <a:xfrm>
            <a:off x="202740" y="1021097"/>
            <a:ext cx="20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DC</a:t>
            </a:r>
            <a:r>
              <a:rPr lang="ko-KR" altLang="en-US" dirty="0"/>
              <a:t>모터 </a:t>
            </a:r>
            <a:r>
              <a:rPr lang="ko-KR" altLang="en-US" dirty="0" err="1"/>
              <a:t>블럭선도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242CC-C214-9173-B5E0-B321F23A7835}"/>
              </a:ext>
            </a:extLst>
          </p:cNvPr>
          <p:cNvSpPr txBox="1"/>
          <p:nvPr/>
        </p:nvSpPr>
        <p:spPr>
          <a:xfrm>
            <a:off x="2391507" y="2808329"/>
            <a:ext cx="63635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666666"/>
                </a:solidFill>
                <a:effectLst/>
                <a:latin typeface="se-nanumgothic"/>
              </a:rPr>
              <a:t>블록선도에서 전압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se-nanumgothic"/>
              </a:rPr>
              <a:t>(v)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se-nanumgothic"/>
              </a:rPr>
              <a:t>입력이 블록들을 통과하여 속도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se-nanumgothic"/>
              </a:rPr>
              <a:t>(ω)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se-nanumgothic"/>
              </a:rPr>
              <a:t>와 회전각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se-nanumgothic"/>
              </a:rPr>
              <a:t>(θ)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se-nanumgothic"/>
              </a:rPr>
              <a:t>을 출력하고 속도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se-nanumgothic"/>
              </a:rPr>
              <a:t>(ω)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se-nanumgothic"/>
              </a:rPr>
              <a:t>가 피드백 되어 다시 입력으로 되돌아옵니다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se-nanumgothic"/>
              </a:rPr>
              <a:t>. </a:t>
            </a:r>
          </a:p>
          <a:p>
            <a:endParaRPr lang="en-US" altLang="ko-KR" sz="1200" dirty="0">
              <a:solidFill>
                <a:srgbClr val="666666"/>
              </a:solidFill>
              <a:latin typeface="se-nanumgothic"/>
            </a:endParaRPr>
          </a:p>
          <a:p>
            <a:r>
              <a:rPr lang="ko-KR" altLang="en-US" sz="1200" b="0" i="0" dirty="0">
                <a:solidFill>
                  <a:srgbClr val="666666"/>
                </a:solidFill>
                <a:effectLst/>
                <a:latin typeface="se-nanumgothic"/>
              </a:rPr>
              <a:t>모터 드라이버가 피드백 제어를 하지 않더라도 이미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se-nanumgothic"/>
              </a:rPr>
              <a:t>DC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se-nanumgothic"/>
              </a:rPr>
              <a:t>모터 내부에 속도에 대한 피드백 제어 구조가 만들어져 있습니다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se-nanumgothic"/>
              </a:rPr>
              <a:t>.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se-nanumgothic"/>
              </a:rPr>
              <a:t>피드백 되는 전압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se-nanumgothic"/>
              </a:rPr>
              <a:t>V</a:t>
            </a:r>
            <a:r>
              <a:rPr lang="en-US" altLang="ko-KR" sz="1200" b="0" i="0" baseline="-25000" dirty="0">
                <a:solidFill>
                  <a:srgbClr val="666666"/>
                </a:solidFill>
                <a:effectLst/>
                <a:latin typeface="se-nanumgothic"/>
              </a:rPr>
              <a:t>B-EMF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se-nanumgothic"/>
              </a:rPr>
              <a:t> 가 바로 모터가 발전기가 되어 만들어내는 역기전력 이라고 보시면 됩니다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se-nanumgothic"/>
              </a:rPr>
              <a:t>. </a:t>
            </a:r>
          </a:p>
          <a:p>
            <a:endParaRPr lang="en-US" altLang="ko-KR" sz="1200" dirty="0">
              <a:solidFill>
                <a:srgbClr val="666666"/>
              </a:solidFill>
              <a:latin typeface="se-nanumgothic"/>
            </a:endParaRPr>
          </a:p>
          <a:p>
            <a:r>
              <a:rPr lang="ko-KR" altLang="en-US" sz="1200" b="0" i="0" dirty="0">
                <a:solidFill>
                  <a:srgbClr val="666666"/>
                </a:solidFill>
                <a:effectLst/>
                <a:latin typeface="se-nanumgothic"/>
              </a:rPr>
              <a:t>입력 전압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se-nanumgothic"/>
              </a:rPr>
              <a:t>v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se-nanumgothic"/>
              </a:rPr>
              <a:t>와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se-nanumgothic"/>
              </a:rPr>
              <a:t>V</a:t>
            </a:r>
            <a:r>
              <a:rPr lang="en-US" altLang="ko-KR" sz="1200" b="0" i="0" baseline="-25000" dirty="0">
                <a:solidFill>
                  <a:srgbClr val="666666"/>
                </a:solidFill>
                <a:effectLst/>
                <a:latin typeface="se-nanumgothic"/>
              </a:rPr>
              <a:t>B-EMF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se-nanumgothic"/>
              </a:rPr>
              <a:t>가 같은 값이 되면 오차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se-nanumgothic"/>
              </a:rPr>
              <a:t>(v - V</a:t>
            </a:r>
            <a:r>
              <a:rPr lang="en-US" altLang="ko-KR" sz="1200" b="0" i="0" baseline="-25000" dirty="0">
                <a:solidFill>
                  <a:srgbClr val="666666"/>
                </a:solidFill>
                <a:effectLst/>
                <a:latin typeface="se-nanumgothic"/>
              </a:rPr>
              <a:t>B-EMF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se-nanumgothic"/>
              </a:rPr>
              <a:t>)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se-nanumgothic"/>
              </a:rPr>
              <a:t>는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se-nanumgothic"/>
              </a:rPr>
              <a:t>0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se-nanumgothic"/>
              </a:rPr>
              <a:t>이 되어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se-nanumgothic"/>
              </a:rPr>
              <a:t>Electrical part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se-nanumgothic"/>
              </a:rPr>
              <a:t>에서 </a:t>
            </a:r>
            <a:r>
              <a:rPr lang="en-US" altLang="ko-KR" sz="1200" b="0" i="0" dirty="0" err="1">
                <a:solidFill>
                  <a:srgbClr val="666666"/>
                </a:solidFill>
                <a:effectLst/>
                <a:latin typeface="se-nanumgothic"/>
              </a:rPr>
              <a:t>i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se-nanumgothic"/>
              </a:rPr>
              <a:t>가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se-nanumgothic"/>
              </a:rPr>
              <a:t>0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se-nanumgothic"/>
              </a:rPr>
              <a:t>으로 수렴하게 됩니다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se-nanumgothic"/>
              </a:rPr>
              <a:t>.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se-nanumgothic"/>
              </a:rPr>
              <a:t>그래서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se-nanumgothic"/>
              </a:rPr>
              <a:t>Mechanical part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se-nanumgothic"/>
              </a:rPr>
              <a:t>에 공급되는 토크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se-nanumgothic"/>
              </a:rPr>
              <a:t>(</a:t>
            </a:r>
            <a:r>
              <a:rPr lang="en-US" altLang="ko-KR" sz="1200" b="0" i="0" dirty="0" err="1">
                <a:solidFill>
                  <a:srgbClr val="666666"/>
                </a:solidFill>
                <a:effectLst/>
                <a:latin typeface="se-nanumgothic"/>
              </a:rPr>
              <a:t>i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se-nanumgothic"/>
              </a:rPr>
              <a:t>*K</a:t>
            </a:r>
            <a:r>
              <a:rPr lang="en-US" altLang="ko-KR" sz="1200" b="0" i="0" baseline="-25000" dirty="0">
                <a:solidFill>
                  <a:srgbClr val="666666"/>
                </a:solidFill>
                <a:effectLst/>
                <a:latin typeface="se-nanumgothic"/>
              </a:rPr>
              <a:t>t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se-nanumgothic"/>
              </a:rPr>
              <a:t>)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se-nanumgothic"/>
              </a:rPr>
              <a:t>를 만들어내지 못하고 </a:t>
            </a:r>
            <a:r>
              <a:rPr lang="ko-KR" altLang="en-US" sz="1200" b="0" i="0" dirty="0" err="1">
                <a:solidFill>
                  <a:srgbClr val="666666"/>
                </a:solidFill>
                <a:effectLst/>
                <a:latin typeface="se-nanumgothic"/>
              </a:rPr>
              <a:t>적분기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se-nanumgothic"/>
              </a:rPr>
              <a:t>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se-nanumgothic"/>
              </a:rPr>
              <a:t>1/</a:t>
            </a:r>
            <a:r>
              <a:rPr lang="en-US" altLang="ko-KR" sz="1200" b="0" i="0" dirty="0" err="1">
                <a:solidFill>
                  <a:srgbClr val="666666"/>
                </a:solidFill>
                <a:effectLst/>
                <a:latin typeface="se-nanumgothic"/>
              </a:rPr>
              <a:t>Js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se-nanumgothic"/>
              </a:rPr>
              <a:t>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se-nanumgothic"/>
              </a:rPr>
              <a:t>에 쌓인 만큼의 속도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se-nanumgothic"/>
              </a:rPr>
              <a:t>ω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se-nanumgothic"/>
              </a:rPr>
              <a:t>로 회전합니다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se-nanumgothic"/>
              </a:rPr>
              <a:t>.</a:t>
            </a:r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64A33EB-4893-066C-390D-DBEC2A7D8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20" y="2808329"/>
            <a:ext cx="1910598" cy="188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0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8D6E27-BF73-EB0A-FEE1-7DABA6E631EA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DC </a:t>
            </a:r>
            <a:r>
              <a:rPr lang="ko-KR" altLang="en-US" sz="2800" b="1" dirty="0"/>
              <a:t>모터 속도 조절</a:t>
            </a:r>
          </a:p>
        </p:txBody>
      </p:sp>
      <p:pic>
        <p:nvPicPr>
          <p:cNvPr id="5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050A0EE4-B962-99EE-D33F-A35B31923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5E9E8D-B92E-6693-ADE3-2A638D025BD7}"/>
              </a:ext>
            </a:extLst>
          </p:cNvPr>
          <p:cNvSpPr txBox="1"/>
          <p:nvPr/>
        </p:nvSpPr>
        <p:spPr>
          <a:xfrm>
            <a:off x="233771" y="924960"/>
            <a:ext cx="854198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effectLst/>
                <a:latin typeface="inherit"/>
              </a:rPr>
              <a:t>결론</a:t>
            </a:r>
            <a:r>
              <a:rPr lang="en-US" altLang="ko-KR" b="1" i="0" dirty="0">
                <a:effectLst/>
                <a:latin typeface="inherit"/>
              </a:rPr>
              <a:t>: </a:t>
            </a:r>
          </a:p>
          <a:p>
            <a:endParaRPr lang="en-US" altLang="ko-KR" b="1" dirty="0">
              <a:latin typeface="inherit"/>
            </a:endParaRPr>
          </a:p>
          <a:p>
            <a:r>
              <a:rPr lang="ko-KR" altLang="en-US" b="1" i="0" dirty="0">
                <a:effectLst/>
                <a:latin typeface="inherit"/>
              </a:rPr>
              <a:t>모터 스스로 발전기가 되어 역기전력을 만들고</a:t>
            </a:r>
            <a:r>
              <a:rPr lang="en-US" altLang="ko-KR" b="1" i="0" dirty="0">
                <a:effectLst/>
                <a:latin typeface="inherit"/>
              </a:rPr>
              <a:t>, </a:t>
            </a:r>
            <a:r>
              <a:rPr lang="ko-KR" altLang="en-US" b="1" i="0" dirty="0">
                <a:effectLst/>
                <a:latin typeface="inherit"/>
              </a:rPr>
              <a:t>이 역기전력이 모터에 공급되는 전압과 평형이 되는 속도까지 다다른 후 모터는 일정한 속도로 회전을 지속합니다</a:t>
            </a:r>
            <a:r>
              <a:rPr lang="en-US" altLang="ko-KR" b="1" i="0" dirty="0">
                <a:effectLst/>
                <a:latin typeface="inherit"/>
              </a:rPr>
              <a:t>. </a:t>
            </a:r>
          </a:p>
          <a:p>
            <a:endParaRPr lang="en-US" altLang="ko-KR" b="1" dirty="0">
              <a:latin typeface="inherit"/>
            </a:endParaRPr>
          </a:p>
          <a:p>
            <a:r>
              <a:rPr lang="ko-KR" altLang="en-US" b="1" i="0" dirty="0">
                <a:effectLst/>
                <a:latin typeface="inherit"/>
              </a:rPr>
              <a:t>하지만 모터에 마찰과 부하</a:t>
            </a:r>
            <a:r>
              <a:rPr lang="en-US" altLang="ko-KR" b="1" i="0" dirty="0">
                <a:effectLst/>
                <a:latin typeface="inherit"/>
              </a:rPr>
              <a:t>(T</a:t>
            </a:r>
            <a:r>
              <a:rPr lang="en-US" altLang="ko-KR" b="1" i="0" baseline="-25000" dirty="0">
                <a:effectLst/>
                <a:latin typeface="inherit"/>
              </a:rPr>
              <a:t>L</a:t>
            </a:r>
            <a:r>
              <a:rPr lang="en-US" altLang="ko-KR" b="1" i="0" dirty="0">
                <a:effectLst/>
                <a:latin typeface="inherit"/>
              </a:rPr>
              <a:t>)</a:t>
            </a:r>
            <a:r>
              <a:rPr lang="ko-KR" altLang="en-US" b="1" i="0" dirty="0">
                <a:effectLst/>
                <a:latin typeface="inherit"/>
              </a:rPr>
              <a:t>가 존재하기 때문에 모터의 속도는 가해준 전압에 정확히 비례하는 속도를 만들지는 못합니다</a:t>
            </a:r>
            <a:r>
              <a:rPr lang="en-US" altLang="ko-KR" b="1" i="0" dirty="0">
                <a:effectLst/>
                <a:latin typeface="inherit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30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BCE7FB-F79D-FB9A-C70D-2026C6290BDF}"/>
              </a:ext>
            </a:extLst>
          </p:cNvPr>
          <p:cNvSpPr txBox="1"/>
          <p:nvPr/>
        </p:nvSpPr>
        <p:spPr>
          <a:xfrm>
            <a:off x="248771" y="905445"/>
            <a:ext cx="798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PWM </a:t>
            </a:r>
            <a:r>
              <a:rPr lang="ko-KR" altLang="en-US" dirty="0"/>
              <a:t>신호를 이용하여 모터에 인가되는 전류의 양을 조절할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FED2B5-D71F-E125-A4A6-6478C9C8B88B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PWM</a:t>
            </a:r>
            <a:r>
              <a:rPr lang="ko-KR" altLang="en-US" sz="2800" b="1" dirty="0"/>
              <a:t> 제어</a:t>
            </a:r>
          </a:p>
        </p:txBody>
      </p:sp>
      <p:pic>
        <p:nvPicPr>
          <p:cNvPr id="10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1AB5A3F5-B8FD-84D8-DA36-3E1333A51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BCEE22-17A3-5997-95CC-4D41574D7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92" y="1543038"/>
            <a:ext cx="5286149" cy="320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CA2EDC-F59E-7247-9478-98DFD8FBC81E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실습코드</a:t>
            </a:r>
            <a:r>
              <a:rPr lang="en-US" altLang="ko-KR" sz="2800" b="1" dirty="0"/>
              <a:t>1 : </a:t>
            </a:r>
            <a:r>
              <a:rPr lang="ko-KR" altLang="en-US" sz="2800" b="1" dirty="0" err="1"/>
              <a:t>정역회전</a:t>
            </a:r>
            <a:endParaRPr lang="ko-KR" altLang="en-US" sz="2800" b="1" dirty="0"/>
          </a:p>
        </p:txBody>
      </p:sp>
      <p:pic>
        <p:nvPicPr>
          <p:cNvPr id="9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7B08B7DD-C93D-BABE-EB44-766D4716B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13A9B5-27E1-F459-58F4-1C98EAA015EC}"/>
              </a:ext>
            </a:extLst>
          </p:cNvPr>
          <p:cNvSpPr txBox="1"/>
          <p:nvPr/>
        </p:nvSpPr>
        <p:spPr>
          <a:xfrm>
            <a:off x="72069" y="758821"/>
            <a:ext cx="19425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예제파일</a:t>
            </a:r>
            <a:r>
              <a:rPr lang="en-US" altLang="ko-KR" sz="1000" dirty="0"/>
              <a:t>: </a:t>
            </a:r>
            <a:r>
              <a:rPr lang="ko-KR" altLang="en-US" sz="1000" dirty="0"/>
              <a:t>06.</a:t>
            </a:r>
            <a:r>
              <a:rPr lang="en-US" altLang="ko-KR" sz="1000" dirty="0"/>
              <a:t>5</a:t>
            </a:r>
            <a:r>
              <a:rPr lang="ko-KR" altLang="en-US" sz="1000" dirty="0"/>
              <a:t>-1_dc1.ino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23846B0-28B5-AEEF-7BF9-15C658A6B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55" y="1195114"/>
            <a:ext cx="2215301" cy="180163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0FB6F95-4EC7-6EC3-CDA6-EB305EC1B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143" y="1195114"/>
            <a:ext cx="3146054" cy="308618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9AEBA08-C77B-2398-B452-2042F0751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1948" y="1244100"/>
            <a:ext cx="3184155" cy="298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38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403</Words>
  <Application>Microsoft Office PowerPoint</Application>
  <PresentationFormat>화면 슬라이드 쇼(16:9)</PresentationFormat>
  <Paragraphs>37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inherit</vt:lpstr>
      <vt:lpstr>se-nanumgothic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4</cp:revision>
  <dcterms:created xsi:type="dcterms:W3CDTF">2022-02-09T03:28:42Z</dcterms:created>
  <dcterms:modified xsi:type="dcterms:W3CDTF">2023-07-02T10:44:38Z</dcterms:modified>
</cp:coreProperties>
</file>