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9" r:id="rId4"/>
    <p:sldId id="265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A23E4C4C-6A0E-4887-A528-3E484C82CEDE}"/>
    <pc:docChg chg="modSld">
      <pc:chgData name="이 호진" userId="e7b51f9e24c37788" providerId="LiveId" clId="{A23E4C4C-6A0E-4887-A528-3E484C82CEDE}" dt="2022-06-24T05:04:00.804" v="0" actId="207"/>
      <pc:docMkLst>
        <pc:docMk/>
      </pc:docMkLst>
      <pc:sldChg chg="modSp mod">
        <pc:chgData name="이 호진" userId="e7b51f9e24c37788" providerId="LiveId" clId="{A23E4C4C-6A0E-4887-A528-3E484C82CEDE}" dt="2022-06-24T05:04:00.804" v="0" actId="207"/>
        <pc:sldMkLst>
          <pc:docMk/>
          <pc:sldMk cId="159237791" sldId="259"/>
        </pc:sldMkLst>
        <pc:spChg chg="mod">
          <ac:chgData name="이 호진" userId="e7b51f9e24c37788" providerId="LiveId" clId="{A23E4C4C-6A0E-4887-A528-3E484C82CEDE}" dt="2022-06-24T05:04:00.804" v="0" actId="207"/>
          <ac:spMkLst>
            <pc:docMk/>
            <pc:sldMk cId="159237791" sldId="259"/>
            <ac:spMk id="6" creationId="{A936E2E3-FDC2-6B60-06AF-7F245E41D26F}"/>
          </ac:spMkLst>
        </pc:spChg>
      </pc:sldChg>
    </pc:docChg>
  </pc:docChgLst>
  <pc:docChgLst>
    <pc:chgData name="이 호진" userId="e7b51f9e24c37788" providerId="LiveId" clId="{BDD511A4-A621-4AE0-80A0-2D71847F48B0}"/>
    <pc:docChg chg="addSld delSld modSld sldOrd">
      <pc:chgData name="이 호진" userId="e7b51f9e24c37788" providerId="LiveId" clId="{BDD511A4-A621-4AE0-80A0-2D71847F48B0}" dt="2022-05-18T08:58:36.310" v="332" actId="47"/>
      <pc:docMkLst>
        <pc:docMk/>
      </pc:docMkLst>
      <pc:sldChg chg="modSp mod">
        <pc:chgData name="이 호진" userId="e7b51f9e24c37788" providerId="LiveId" clId="{BDD511A4-A621-4AE0-80A0-2D71847F48B0}" dt="2022-05-17T14:22:27.238" v="11"/>
        <pc:sldMkLst>
          <pc:docMk/>
          <pc:sldMk cId="2184666338" sldId="256"/>
        </pc:sldMkLst>
        <pc:spChg chg="mod">
          <ac:chgData name="이 호진" userId="e7b51f9e24c37788" providerId="LiveId" clId="{BDD511A4-A621-4AE0-80A0-2D71847F48B0}" dt="2022-05-17T14:22:27.238" v="11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BDD511A4-A621-4AE0-80A0-2D71847F48B0}" dt="2022-05-18T05:53:45.219" v="140" actId="1076"/>
        <pc:sldMkLst>
          <pc:docMk/>
          <pc:sldMk cId="159237791" sldId="259"/>
        </pc:sldMkLst>
        <pc:spChg chg="add mod">
          <ac:chgData name="이 호진" userId="e7b51f9e24c37788" providerId="LiveId" clId="{BDD511A4-A621-4AE0-80A0-2D71847F48B0}" dt="2022-05-18T05:32:28.710" v="132" actId="1076"/>
          <ac:spMkLst>
            <pc:docMk/>
            <pc:sldMk cId="159237791" sldId="259"/>
            <ac:spMk id="6" creationId="{A936E2E3-FDC2-6B60-06AF-7F245E41D26F}"/>
          </ac:spMkLst>
        </pc:spChg>
        <pc:spChg chg="add mod">
          <ac:chgData name="이 호진" userId="e7b51f9e24c37788" providerId="LiveId" clId="{BDD511A4-A621-4AE0-80A0-2D71847F48B0}" dt="2022-05-18T05:33:16.405" v="137" actId="14100"/>
          <ac:spMkLst>
            <pc:docMk/>
            <pc:sldMk cId="159237791" sldId="259"/>
            <ac:spMk id="8" creationId="{77C7CA7E-3EF0-C1BB-60C7-DD5001DC4D97}"/>
          </ac:spMkLst>
        </pc:spChg>
        <pc:picChg chg="add mod">
          <ac:chgData name="이 호진" userId="e7b51f9e24c37788" providerId="LiveId" clId="{BDD511A4-A621-4AE0-80A0-2D71847F48B0}" dt="2022-05-18T05:53:45.219" v="140" actId="1076"/>
          <ac:picMkLst>
            <pc:docMk/>
            <pc:sldMk cId="159237791" sldId="259"/>
            <ac:picMk id="1026" creationId="{93E4E9A8-81E1-653C-E365-801E29EDFF9B}"/>
          </ac:picMkLst>
        </pc:pic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009393969" sldId="260"/>
        </pc:sldMkLst>
        <pc:spChg chg="add mod">
          <ac:chgData name="이 호진" userId="e7b51f9e24c37788" providerId="LiveId" clId="{BDD511A4-A621-4AE0-80A0-2D71847F48B0}" dt="2022-05-18T05:57:23.673" v="329" actId="1076"/>
          <ac:spMkLst>
            <pc:docMk/>
            <pc:sldMk cId="3009393969" sldId="260"/>
            <ac:spMk id="6" creationId="{A93E37CA-36BB-6622-D4A5-B31468E78A2D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3191817500" sldId="261"/>
        </pc:sldMkLst>
        <pc:spChg chg="add mod">
          <ac:chgData name="이 호진" userId="e7b51f9e24c37788" providerId="LiveId" clId="{BDD511A4-A621-4AE0-80A0-2D71847F48B0}" dt="2022-05-17T15:24:48.186" v="73" actId="6549"/>
          <ac:spMkLst>
            <pc:docMk/>
            <pc:sldMk cId="3191817500" sldId="261"/>
            <ac:spMk id="6" creationId="{0E70AD79-D233-B8C3-98C6-0CE159067346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4238118617" sldId="262"/>
        </pc:sldMkLst>
        <pc:spChg chg="add mod">
          <ac:chgData name="이 호진" userId="e7b51f9e24c37788" providerId="LiveId" clId="{BDD511A4-A621-4AE0-80A0-2D71847F48B0}" dt="2022-05-17T15:25:07.305" v="90" actId="6549"/>
          <ac:spMkLst>
            <pc:docMk/>
            <pc:sldMk cId="4238118617" sldId="262"/>
            <ac:spMk id="6" creationId="{5DD5C2D8-C801-15EE-5726-38AA6AA815A3}"/>
          </ac:spMkLst>
        </pc:spChg>
      </pc:sldChg>
      <pc:sldChg chg="addSp modSp del mod">
        <pc:chgData name="이 호진" userId="e7b51f9e24c37788" providerId="LiveId" clId="{BDD511A4-A621-4AE0-80A0-2D71847F48B0}" dt="2022-05-18T05:58:36.131" v="330" actId="2696"/>
        <pc:sldMkLst>
          <pc:docMk/>
          <pc:sldMk cId="1297127404" sldId="263"/>
        </pc:sldMkLst>
        <pc:spChg chg="add mod">
          <ac:chgData name="이 호진" userId="e7b51f9e24c37788" providerId="LiveId" clId="{BDD511A4-A621-4AE0-80A0-2D71847F48B0}" dt="2022-05-17T15:25:16.994" v="105" actId="6549"/>
          <ac:spMkLst>
            <pc:docMk/>
            <pc:sldMk cId="1297127404" sldId="263"/>
            <ac:spMk id="6" creationId="{94830766-76A0-8712-8A4F-69D83C81300B}"/>
          </ac:spMkLst>
        </pc:spChg>
      </pc:sldChg>
      <pc:sldChg chg="addSp modSp del mod">
        <pc:chgData name="이 호진" userId="e7b51f9e24c37788" providerId="LiveId" clId="{BDD511A4-A621-4AE0-80A0-2D71847F48B0}" dt="2022-05-18T08:58:34.139" v="331" actId="47"/>
        <pc:sldMkLst>
          <pc:docMk/>
          <pc:sldMk cId="74044086" sldId="264"/>
        </pc:sldMkLst>
        <pc:spChg chg="add mod">
          <ac:chgData name="이 호진" userId="e7b51f9e24c37788" providerId="LiveId" clId="{BDD511A4-A621-4AE0-80A0-2D71847F48B0}" dt="2022-05-17T15:25:37.663" v="131"/>
          <ac:spMkLst>
            <pc:docMk/>
            <pc:sldMk cId="74044086" sldId="264"/>
            <ac:spMk id="6" creationId="{100BF68E-B358-CEB5-19E5-A104A3384BF6}"/>
          </ac:spMkLst>
        </pc:spChg>
      </pc:sldChg>
      <pc:sldChg chg="addSp modSp add mod ord">
        <pc:chgData name="이 호진" userId="e7b51f9e24c37788" providerId="LiveId" clId="{BDD511A4-A621-4AE0-80A0-2D71847F48B0}" dt="2022-05-18T05:55:47.846" v="328" actId="1076"/>
        <pc:sldMkLst>
          <pc:docMk/>
          <pc:sldMk cId="2579523842" sldId="265"/>
        </pc:sldMkLst>
        <pc:spChg chg="add mod">
          <ac:chgData name="이 호진" userId="e7b51f9e24c37788" providerId="LiveId" clId="{BDD511A4-A621-4AE0-80A0-2D71847F48B0}" dt="2022-05-18T05:54:05.503" v="163" actId="14100"/>
          <ac:spMkLst>
            <pc:docMk/>
            <pc:sldMk cId="2579523842" sldId="265"/>
            <ac:spMk id="6" creationId="{D9062A03-686D-8EF8-C5F9-F21C51800AC7}"/>
          </ac:spMkLst>
        </pc:spChg>
        <pc:spChg chg="add mod">
          <ac:chgData name="이 호진" userId="e7b51f9e24c37788" providerId="LiveId" clId="{BDD511A4-A621-4AE0-80A0-2D71847F48B0}" dt="2022-05-18T05:54:46.366" v="290" actId="113"/>
          <ac:spMkLst>
            <pc:docMk/>
            <pc:sldMk cId="2579523842" sldId="265"/>
            <ac:spMk id="7" creationId="{AF400A66-2457-ED53-D056-A102AB5C25F1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8" creationId="{5B4CF5D7-E930-DE8C-C23F-139E7AE53B78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9" creationId="{451D0CBC-1EEC-616C-297E-F55DE9EBCDB0}"/>
          </ac:spMkLst>
        </pc:spChg>
        <pc:spChg chg="add mod">
          <ac:chgData name="이 호진" userId="e7b51f9e24c37788" providerId="LiveId" clId="{BDD511A4-A621-4AE0-80A0-2D71847F48B0}" dt="2022-05-18T05:55:47.846" v="328" actId="1076"/>
          <ac:spMkLst>
            <pc:docMk/>
            <pc:sldMk cId="2579523842" sldId="265"/>
            <ac:spMk id="10" creationId="{01805D47-F0B5-B789-94BE-8E252CC68C1C}"/>
          </ac:spMkLst>
        </pc:sp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2" creationId="{FC9FA24B-5585-7752-5BCA-E97DAC856794}"/>
          </ac:cxnSpMkLst>
        </pc:cxnChg>
        <pc:cxnChg chg="add mod">
          <ac:chgData name="이 호진" userId="e7b51f9e24c37788" providerId="LiveId" clId="{BDD511A4-A621-4AE0-80A0-2D71847F48B0}" dt="2022-05-18T05:55:47.846" v="328" actId="1076"/>
          <ac:cxnSpMkLst>
            <pc:docMk/>
            <pc:sldMk cId="2579523842" sldId="265"/>
            <ac:cxnSpMk id="14" creationId="{5828C4DA-F052-F9F8-B976-452CE6D76DDA}"/>
          </ac:cxnSpMkLst>
        </pc:cxnChg>
      </pc:sldChg>
      <pc:sldChg chg="add del">
        <pc:chgData name="이 호진" userId="e7b51f9e24c37788" providerId="LiveId" clId="{BDD511A4-A621-4AE0-80A0-2D71847F48B0}" dt="2022-05-18T08:58:36.310" v="332" actId="47"/>
        <pc:sldMkLst>
          <pc:docMk/>
          <pc:sldMk cId="1855733605" sldId="266"/>
        </pc:sldMkLst>
      </pc:sldChg>
      <pc:sldChg chg="add">
        <pc:chgData name="이 호진" userId="e7b51f9e24c37788" providerId="LiveId" clId="{BDD511A4-A621-4AE0-80A0-2D71847F48B0}" dt="2022-05-17T15:25:22.418" v="108"/>
        <pc:sldMkLst>
          <pc:docMk/>
          <pc:sldMk cId="276437461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인터럽트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E4775-CF5A-53EB-BA4F-4A1094A07C97}"/>
              </a:ext>
            </a:extLst>
          </p:cNvPr>
          <p:cNvSpPr txBox="1"/>
          <p:nvPr/>
        </p:nvSpPr>
        <p:spPr>
          <a:xfrm>
            <a:off x="204542" y="163579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1D840A-F0D2-4BA9-40AD-B12B1956483A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pic>
        <p:nvPicPr>
          <p:cNvPr id="7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BA313DB5-6DE8-BA86-27E8-5A225BD2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F13EE-E757-EEEE-9F36-13D6294F98B0}"/>
              </a:ext>
            </a:extLst>
          </p:cNvPr>
          <p:cNvSpPr txBox="1"/>
          <p:nvPr/>
        </p:nvSpPr>
        <p:spPr>
          <a:xfrm>
            <a:off x="4977480" y="1014776"/>
            <a:ext cx="38189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202124"/>
                </a:solidFill>
                <a:effectLst/>
                <a:latin typeface="Apple SD Gothic Neo"/>
              </a:rPr>
              <a:t>운영 체제에서 컴퓨터에 예기치 않은 일이 발생하더라도 작동이 중단되지 않고 계속적으로 업무 처리를 할 수 있도록 해 주는 기능</a:t>
            </a:r>
            <a:r>
              <a:rPr lang="en-US" altLang="ko-KR" sz="1400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</p:txBody>
      </p:sp>
      <p:pic>
        <p:nvPicPr>
          <p:cNvPr id="9" name="Picture 2" descr="인터럽트">
            <a:extLst>
              <a:ext uri="{FF2B5EF4-FFF2-40B4-BE49-F238E27FC236}">
                <a16:creationId xmlns:a16="http://schemas.microsoft.com/office/drawing/2014/main" id="{4542F37B-C4C4-236E-77E2-97162C11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73776"/>
            <a:ext cx="40862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37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99ED60-6B33-55CE-DA56-8BB4DF20E034}"/>
              </a:ext>
            </a:extLst>
          </p:cNvPr>
          <p:cNvSpPr txBox="1"/>
          <p:nvPr/>
        </p:nvSpPr>
        <p:spPr>
          <a:xfrm>
            <a:off x="820412" y="174594"/>
            <a:ext cx="4890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인터럽트 종류</a:t>
            </a:r>
          </a:p>
        </p:txBody>
      </p:sp>
      <p:pic>
        <p:nvPicPr>
          <p:cNvPr id="9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93F97B15-D46B-5DED-7266-D063DA54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35225"/>
            <a:ext cx="591116" cy="4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96647-9D32-C184-43F4-AAE9EB427BCC}"/>
              </a:ext>
            </a:extLst>
          </p:cNvPr>
          <p:cNvSpPr txBox="1"/>
          <p:nvPr/>
        </p:nvSpPr>
        <p:spPr>
          <a:xfrm>
            <a:off x="154820" y="916986"/>
            <a:ext cx="728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인터럽트는 크게 </a:t>
            </a:r>
            <a:r>
              <a:rPr lang="ko-KR" altLang="en-US" sz="1200" b="1" dirty="0"/>
              <a:t>외부</a:t>
            </a:r>
            <a:r>
              <a:rPr lang="ko-KR" altLang="en-US" sz="1200" dirty="0"/>
              <a:t> 와 </a:t>
            </a:r>
            <a:r>
              <a:rPr lang="ko-KR" altLang="en-US" sz="1200" b="1" dirty="0"/>
              <a:t>내부</a:t>
            </a:r>
            <a:r>
              <a:rPr lang="ko-KR" altLang="en-US" sz="1200" dirty="0"/>
              <a:t>에서 발생되는 것으로 구분할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45A1E-221D-D845-2294-21CEE87BBAE6}"/>
              </a:ext>
            </a:extLst>
          </p:cNvPr>
          <p:cNvSpPr txBox="1"/>
          <p:nvPr/>
        </p:nvSpPr>
        <p:spPr>
          <a:xfrm>
            <a:off x="2893704" y="2402714"/>
            <a:ext cx="87405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내부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5020F-DF41-4BC8-E27C-0BE3A74D2BF7}"/>
              </a:ext>
            </a:extLst>
          </p:cNvPr>
          <p:cNvSpPr txBox="1"/>
          <p:nvPr/>
        </p:nvSpPr>
        <p:spPr>
          <a:xfrm>
            <a:off x="390310" y="2402714"/>
            <a:ext cx="87405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외부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93640-98DB-3E27-4C14-617D00E43682}"/>
              </a:ext>
            </a:extLst>
          </p:cNvPr>
          <p:cNvSpPr txBox="1"/>
          <p:nvPr/>
        </p:nvSpPr>
        <p:spPr>
          <a:xfrm>
            <a:off x="1687950" y="1745178"/>
            <a:ext cx="874059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인터럽트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2400F33-CCDD-D744-7089-707D37BA4985}"/>
              </a:ext>
            </a:extLst>
          </p:cNvPr>
          <p:cNvCxnSpPr>
            <a:stCxn id="13" idx="1"/>
            <a:endCxn id="12" idx="0"/>
          </p:cNvCxnSpPr>
          <p:nvPr/>
        </p:nvCxnSpPr>
        <p:spPr>
          <a:xfrm rot="10800000" flipV="1">
            <a:off x="827340" y="1883678"/>
            <a:ext cx="860610" cy="519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64BAF57-A5A4-6084-B4B5-E775F0BC61FE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>
            <a:off x="2562009" y="1883678"/>
            <a:ext cx="768725" cy="519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52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50</Words>
  <Application>Microsoft Office PowerPoint</Application>
  <PresentationFormat>화면 슬라이드 쇼(16:9)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2023-07-02T10:52:20Z</dcterms:modified>
</cp:coreProperties>
</file>