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9" r:id="rId4"/>
    <p:sldId id="270" r:id="rId5"/>
    <p:sldId id="264" r:id="rId6"/>
    <p:sldId id="259" r:id="rId7"/>
    <p:sldId id="266" r:id="rId8"/>
    <p:sldId id="267" r:id="rId9"/>
    <p:sldId id="271" r:id="rId10"/>
    <p:sldId id="268" r:id="rId11"/>
    <p:sldId id="260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3CBF9AC7-5213-400E-9C79-80EE24BB1CFB}"/>
    <pc:docChg chg="modSld">
      <pc:chgData name="이 호진" userId="e7b51f9e24c37788" providerId="LiveId" clId="{3CBF9AC7-5213-400E-9C79-80EE24BB1CFB}" dt="2022-06-23T13:29:31.961" v="0" actId="14100"/>
      <pc:docMkLst>
        <pc:docMk/>
      </pc:docMkLst>
      <pc:sldChg chg="modSp mod">
        <pc:chgData name="이 호진" userId="e7b51f9e24c37788" providerId="LiveId" clId="{3CBF9AC7-5213-400E-9C79-80EE24BB1CFB}" dt="2022-06-23T13:29:31.961" v="0" actId="14100"/>
        <pc:sldMkLst>
          <pc:docMk/>
          <pc:sldMk cId="1022827011" sldId="267"/>
        </pc:sldMkLst>
        <pc:spChg chg="mod">
          <ac:chgData name="이 호진" userId="e7b51f9e24c37788" providerId="LiveId" clId="{3CBF9AC7-5213-400E-9C79-80EE24BB1CFB}" dt="2022-06-23T13:29:31.961" v="0" actId="14100"/>
          <ac:spMkLst>
            <pc:docMk/>
            <pc:sldMk cId="1022827011" sldId="267"/>
            <ac:spMk id="15" creationId="{D8947419-6A1A-9BA1-321C-61360BDCDC00}"/>
          </ac:spMkLst>
        </pc:spChg>
        <pc:cxnChg chg="mod">
          <ac:chgData name="이 호진" userId="e7b51f9e24c37788" providerId="LiveId" clId="{3CBF9AC7-5213-400E-9C79-80EE24BB1CFB}" dt="2022-06-23T13:29:31.961" v="0" actId="14100"/>
          <ac:cxnSpMkLst>
            <pc:docMk/>
            <pc:sldMk cId="1022827011" sldId="267"/>
            <ac:cxnSpMk id="50" creationId="{B2C4A540-0EF1-AE33-AFE8-F0A81F398892}"/>
          </ac:cxnSpMkLst>
        </pc:cxn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BA10C00B-4701-447F-84F9-03435DDE700D}"/>
    <pc:docChg chg="custSel addSld delSld modSld sldOrd">
      <pc:chgData name="이 호진" userId="e7b51f9e24c37788" providerId="LiveId" clId="{BA10C00B-4701-447F-84F9-03435DDE700D}" dt="2022-05-18T09:42:48.140" v="1677" actId="47"/>
      <pc:docMkLst>
        <pc:docMk/>
      </pc:docMkLst>
      <pc:sldChg chg="modSp mod">
        <pc:chgData name="이 호진" userId="e7b51f9e24c37788" providerId="LiveId" clId="{BA10C00B-4701-447F-84F9-03435DDE700D}" dt="2022-05-18T05:58:19.799" v="123" actId="20577"/>
        <pc:sldMkLst>
          <pc:docMk/>
          <pc:sldMk cId="2184666338" sldId="256"/>
        </pc:sldMkLst>
        <pc:spChg chg="mod">
          <ac:chgData name="이 호진" userId="e7b51f9e24c37788" providerId="LiveId" clId="{BA10C00B-4701-447F-84F9-03435DDE700D}" dt="2022-05-18T05:58:19.799" v="123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BA10C00B-4701-447F-84F9-03435DDE700D}" dt="2022-05-18T05:58:15.847" v="115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 ord">
        <pc:chgData name="이 호진" userId="e7b51f9e24c37788" providerId="LiveId" clId="{BA10C00B-4701-447F-84F9-03435DDE700D}" dt="2022-05-18T07:37:26.936" v="554" actId="1076"/>
        <pc:sldMkLst>
          <pc:docMk/>
          <pc:sldMk cId="159237791" sldId="259"/>
        </pc:sldMkLst>
        <pc:spChg chg="add mod">
          <ac:chgData name="이 호진" userId="e7b51f9e24c37788" providerId="LiveId" clId="{BA10C00B-4701-447F-84F9-03435DDE700D}" dt="2022-05-18T07:22:09.726" v="467" actId="255"/>
          <ac:spMkLst>
            <pc:docMk/>
            <pc:sldMk cId="159237791" sldId="259"/>
            <ac:spMk id="8" creationId="{F5F59A46-A2D8-4271-2305-5F37BA894478}"/>
          </ac:spMkLst>
        </pc:spChg>
        <pc:spChg chg="add mod">
          <ac:chgData name="이 호진" userId="e7b51f9e24c37788" providerId="LiveId" clId="{BA10C00B-4701-447F-84F9-03435DDE700D}" dt="2022-05-18T07:37:26.936" v="554" actId="1076"/>
          <ac:spMkLst>
            <pc:docMk/>
            <pc:sldMk cId="159237791" sldId="259"/>
            <ac:spMk id="11" creationId="{200CB8A7-C319-986E-64A4-0FADDE04257B}"/>
          </ac:spMkLst>
        </pc:spChg>
        <pc:picChg chg="add del mod">
          <ac:chgData name="이 호진" userId="e7b51f9e24c37788" providerId="LiveId" clId="{BA10C00B-4701-447F-84F9-03435DDE700D}" dt="2022-05-18T07:36:27.541" v="470" actId="478"/>
          <ac:picMkLst>
            <pc:docMk/>
            <pc:sldMk cId="159237791" sldId="259"/>
            <ac:picMk id="7" creationId="{DD3A1786-1A90-6808-BA0D-6D311A2AEE7B}"/>
          </ac:picMkLst>
        </pc:picChg>
        <pc:picChg chg="add mod">
          <ac:chgData name="이 호진" userId="e7b51f9e24c37788" providerId="LiveId" clId="{BA10C00B-4701-447F-84F9-03435DDE700D}" dt="2022-05-18T07:36:34.251" v="473" actId="1076"/>
          <ac:picMkLst>
            <pc:docMk/>
            <pc:sldMk cId="159237791" sldId="259"/>
            <ac:picMk id="10" creationId="{3B462853-1553-24A8-36C8-DF44B8604DCA}"/>
          </ac:picMkLst>
        </pc:picChg>
      </pc:sldChg>
      <pc:sldChg chg="addSp modSp mod">
        <pc:chgData name="이 호진" userId="e7b51f9e24c37788" providerId="LiveId" clId="{BA10C00B-4701-447F-84F9-03435DDE700D}" dt="2022-05-18T09:41:59.853" v="1676" actId="1076"/>
        <pc:sldMkLst>
          <pc:docMk/>
          <pc:sldMk cId="3009393969" sldId="260"/>
        </pc:sldMkLst>
        <pc:spChg chg="add mod">
          <ac:chgData name="이 호진" userId="e7b51f9e24c37788" providerId="LiveId" clId="{BA10C00B-4701-447F-84F9-03435DDE700D}" dt="2022-05-18T09:41:59.853" v="1676" actId="1076"/>
          <ac:spMkLst>
            <pc:docMk/>
            <pc:sldMk cId="3009393969" sldId="260"/>
            <ac:spMk id="7" creationId="{2425229F-2666-8E86-59EA-39DCBAE07AD8}"/>
          </ac:spMkLst>
        </pc:spChg>
        <pc:spChg chg="add mod">
          <ac:chgData name="이 호진" userId="e7b51f9e24c37788" providerId="LiveId" clId="{BA10C00B-4701-447F-84F9-03435DDE700D}" dt="2022-05-18T09:25:50.205" v="1073"/>
          <ac:spMkLst>
            <pc:docMk/>
            <pc:sldMk cId="3009393969" sldId="260"/>
            <ac:spMk id="8" creationId="{FCE4DCB4-69FE-0CBE-4A54-81431AFA6FB0}"/>
          </ac:spMkLst>
        </pc:spChg>
        <pc:spChg chg="add mod">
          <ac:chgData name="이 호진" userId="e7b51f9e24c37788" providerId="LiveId" clId="{BA10C00B-4701-447F-84F9-03435DDE700D}" dt="2022-05-18T09:41:59.853" v="1676" actId="1076"/>
          <ac:spMkLst>
            <pc:docMk/>
            <pc:sldMk cId="3009393969" sldId="260"/>
            <ac:spMk id="10" creationId="{C457AB46-2650-5F86-AFAE-AE87AC3DCD9A}"/>
          </ac:spMkLst>
        </pc:spChg>
        <pc:spChg chg="add mod">
          <ac:chgData name="이 호진" userId="e7b51f9e24c37788" providerId="LiveId" clId="{BA10C00B-4701-447F-84F9-03435DDE700D}" dt="2022-05-18T09:41:49.797" v="1674" actId="14100"/>
          <ac:spMkLst>
            <pc:docMk/>
            <pc:sldMk cId="3009393969" sldId="260"/>
            <ac:spMk id="14" creationId="{FF33ADF4-5D9F-945B-76C3-951852376B44}"/>
          </ac:spMkLst>
        </pc:spChg>
        <pc:cxnChg chg="add mod">
          <ac:chgData name="이 호진" userId="e7b51f9e24c37788" providerId="LiveId" clId="{BA10C00B-4701-447F-84F9-03435DDE700D}" dt="2022-05-18T09:41:59.853" v="1676" actId="1076"/>
          <ac:cxnSpMkLst>
            <pc:docMk/>
            <pc:sldMk cId="3009393969" sldId="260"/>
            <ac:cxnSpMk id="12" creationId="{8929E4FE-95CC-D630-0AF2-757DD4295F42}"/>
          </ac:cxnSpMkLst>
        </pc:cxnChg>
      </pc:sldChg>
      <pc:sldChg chg="del">
        <pc:chgData name="이 호진" userId="e7b51f9e24c37788" providerId="LiveId" clId="{BA10C00B-4701-447F-84F9-03435DDE700D}" dt="2022-05-18T09:42:48.140" v="1677" actId="47"/>
        <pc:sldMkLst>
          <pc:docMk/>
          <pc:sldMk cId="4238118617" sldId="262"/>
        </pc:sldMkLst>
      </pc:sldChg>
      <pc:sldChg chg="del">
        <pc:chgData name="이 호진" userId="e7b51f9e24c37788" providerId="LiveId" clId="{BA10C00B-4701-447F-84F9-03435DDE700D}" dt="2022-05-18T09:42:48.140" v="1677" actId="47"/>
        <pc:sldMkLst>
          <pc:docMk/>
          <pc:sldMk cId="1297127404" sldId="263"/>
        </pc:sldMkLst>
      </pc:sldChg>
      <pc:sldChg chg="addSp modSp mod ord">
        <pc:chgData name="이 호진" userId="e7b51f9e24c37788" providerId="LiveId" clId="{BA10C00B-4701-447F-84F9-03435DDE700D}" dt="2022-05-18T09:14:07.488" v="904" actId="20577"/>
        <pc:sldMkLst>
          <pc:docMk/>
          <pc:sldMk cId="74044086" sldId="264"/>
        </pc:sldMkLst>
        <pc:spChg chg="add mod">
          <ac:chgData name="이 호진" userId="e7b51f9e24c37788" providerId="LiveId" clId="{BA10C00B-4701-447F-84F9-03435DDE700D}" dt="2022-05-18T09:10:19.339" v="798"/>
          <ac:spMkLst>
            <pc:docMk/>
            <pc:sldMk cId="74044086" sldId="264"/>
            <ac:spMk id="6" creationId="{020FFF11-14E6-86AE-C78F-CF86008FA166}"/>
          </ac:spMkLst>
        </pc:spChg>
        <pc:spChg chg="add mod">
          <ac:chgData name="이 호진" userId="e7b51f9e24c37788" providerId="LiveId" clId="{BA10C00B-4701-447F-84F9-03435DDE700D}" dt="2022-05-18T09:13:04.606" v="809" actId="14100"/>
          <ac:spMkLst>
            <pc:docMk/>
            <pc:sldMk cId="74044086" sldId="264"/>
            <ac:spMk id="8" creationId="{A82DB01F-537D-22C2-BC8B-6198AA709F5F}"/>
          </ac:spMkLst>
        </pc:spChg>
        <pc:spChg chg="add mod">
          <ac:chgData name="이 호진" userId="e7b51f9e24c37788" providerId="LiveId" clId="{BA10C00B-4701-447F-84F9-03435DDE700D}" dt="2022-05-18T09:13:10.126" v="811" actId="1076"/>
          <ac:spMkLst>
            <pc:docMk/>
            <pc:sldMk cId="74044086" sldId="264"/>
            <ac:spMk id="10" creationId="{62204FAE-EC2C-E600-2DB4-F142348E847F}"/>
          </ac:spMkLst>
        </pc:spChg>
        <pc:spChg chg="add mod">
          <ac:chgData name="이 호진" userId="e7b51f9e24c37788" providerId="LiveId" clId="{BA10C00B-4701-447F-84F9-03435DDE700D}" dt="2022-05-18T09:13:39.940" v="900" actId="1076"/>
          <ac:spMkLst>
            <pc:docMk/>
            <pc:sldMk cId="74044086" sldId="264"/>
            <ac:spMk id="11" creationId="{50F571FB-0969-E17A-698C-E035307C4E5B}"/>
          </ac:spMkLst>
        </pc:spChg>
        <pc:spChg chg="add mod">
          <ac:chgData name="이 호진" userId="e7b51f9e24c37788" providerId="LiveId" clId="{BA10C00B-4701-447F-84F9-03435DDE700D}" dt="2022-05-18T09:14:07.488" v="904" actId="20577"/>
          <ac:spMkLst>
            <pc:docMk/>
            <pc:sldMk cId="74044086" sldId="264"/>
            <ac:spMk id="13" creationId="{6C1A64C6-8763-0402-FC35-38743061DEEE}"/>
          </ac:spMkLst>
        </pc:spChg>
      </pc:sldChg>
      <pc:sldChg chg="addSp modSp add mod">
        <pc:chgData name="이 호진" userId="e7b51f9e24c37788" providerId="LiveId" clId="{BA10C00B-4701-447F-84F9-03435DDE700D}" dt="2022-05-18T06:05:35.577" v="426" actId="1076"/>
        <pc:sldMkLst>
          <pc:docMk/>
          <pc:sldMk cId="1515984764" sldId="265"/>
        </pc:sldMkLst>
        <pc:spChg chg="mod">
          <ac:chgData name="이 호진" userId="e7b51f9e24c37788" providerId="LiveId" clId="{BA10C00B-4701-447F-84F9-03435DDE700D}" dt="2022-05-18T06:04:34.815" v="265" actId="1076"/>
          <ac:spMkLst>
            <pc:docMk/>
            <pc:sldMk cId="1515984764" sldId="265"/>
            <ac:spMk id="6" creationId="{A93E37CA-36BB-6622-D4A5-B31468E78A2D}"/>
          </ac:spMkLst>
        </pc:spChg>
        <pc:spChg chg="add mod">
          <ac:chgData name="이 호진" userId="e7b51f9e24c37788" providerId="LiveId" clId="{BA10C00B-4701-447F-84F9-03435DDE700D}" dt="2022-05-18T06:04:46.413" v="269" actId="1076"/>
          <ac:spMkLst>
            <pc:docMk/>
            <pc:sldMk cId="1515984764" sldId="265"/>
            <ac:spMk id="7" creationId="{C9304130-53D8-40EC-EFA6-64CBD814D5E7}"/>
          </ac:spMkLst>
        </pc:spChg>
        <pc:spChg chg="add mod">
          <ac:chgData name="이 호진" userId="e7b51f9e24c37788" providerId="LiveId" clId="{BA10C00B-4701-447F-84F9-03435DDE700D}" dt="2022-05-18T06:04:22.008" v="263" actId="1036"/>
          <ac:spMkLst>
            <pc:docMk/>
            <pc:sldMk cId="1515984764" sldId="265"/>
            <ac:spMk id="9" creationId="{7B18D0AB-F25A-B83D-1A87-2CF563807644}"/>
          </ac:spMkLst>
        </pc:spChg>
        <pc:spChg chg="add mod">
          <ac:chgData name="이 호진" userId="e7b51f9e24c37788" providerId="LiveId" clId="{BA10C00B-4701-447F-84F9-03435DDE700D}" dt="2022-05-18T06:05:35.577" v="426" actId="1076"/>
          <ac:spMkLst>
            <pc:docMk/>
            <pc:sldMk cId="1515984764" sldId="265"/>
            <ac:spMk id="16" creationId="{19A74E5E-29A2-4001-164F-627CF5FC35F9}"/>
          </ac:spMkLst>
        </pc:spChg>
        <pc:picChg chg="add mod">
          <ac:chgData name="이 호진" userId="e7b51f9e24c37788" providerId="LiveId" clId="{BA10C00B-4701-447F-84F9-03435DDE700D}" dt="2022-05-18T06:04:13.529" v="258" actId="1076"/>
          <ac:picMkLst>
            <pc:docMk/>
            <pc:sldMk cId="1515984764" sldId="265"/>
            <ac:picMk id="8" creationId="{F5D4D1AD-62E3-382A-8A32-33790926FA74}"/>
          </ac:picMkLst>
        </pc:picChg>
        <pc:cxnChg chg="add mod">
          <ac:chgData name="이 호진" userId="e7b51f9e24c37788" providerId="LiveId" clId="{BA10C00B-4701-447F-84F9-03435DDE700D}" dt="2022-05-18T06:04:46.413" v="269" actId="1076"/>
          <ac:cxnSpMkLst>
            <pc:docMk/>
            <pc:sldMk cId="1515984764" sldId="265"/>
            <ac:cxnSpMk id="11" creationId="{0D7B5550-50A2-B0E7-5E97-2D865648A64B}"/>
          </ac:cxnSpMkLst>
        </pc:cxnChg>
      </pc:sldChg>
      <pc:sldChg chg="addSp modSp add mod">
        <pc:chgData name="이 호진" userId="e7b51f9e24c37788" providerId="LiveId" clId="{BA10C00B-4701-447F-84F9-03435DDE700D}" dt="2022-05-18T09:38:06.490" v="1568" actId="14100"/>
        <pc:sldMkLst>
          <pc:docMk/>
          <pc:sldMk cId="3485579388" sldId="266"/>
        </pc:sldMkLst>
        <pc:spChg chg="mod">
          <ac:chgData name="이 호진" userId="e7b51f9e24c37788" providerId="LiveId" clId="{BA10C00B-4701-447F-84F9-03435DDE700D}" dt="2022-05-18T09:38:06.490" v="1568" actId="14100"/>
          <ac:spMkLst>
            <pc:docMk/>
            <pc:sldMk cId="3485579388" sldId="266"/>
            <ac:spMk id="6" creationId="{0E70AD79-D233-B8C3-98C6-0CE159067346}"/>
          </ac:spMkLst>
        </pc:spChg>
        <pc:spChg chg="add mod">
          <ac:chgData name="이 호진" userId="e7b51f9e24c37788" providerId="LiveId" clId="{BA10C00B-4701-447F-84F9-03435DDE700D}" dt="2022-05-18T09:08:40.090" v="640" actId="255"/>
          <ac:spMkLst>
            <pc:docMk/>
            <pc:sldMk cId="3485579388" sldId="266"/>
            <ac:spMk id="7" creationId="{231D8156-96F6-54E8-3E62-4B6FD8A0906C}"/>
          </ac:spMkLst>
        </pc:spChg>
        <pc:spChg chg="add mod">
          <ac:chgData name="이 호진" userId="e7b51f9e24c37788" providerId="LiveId" clId="{BA10C00B-4701-447F-84F9-03435DDE700D}" dt="2022-05-18T09:09:40.354" v="795" actId="255"/>
          <ac:spMkLst>
            <pc:docMk/>
            <pc:sldMk cId="3485579388" sldId="266"/>
            <ac:spMk id="8" creationId="{FDD672AA-85E3-E467-DAD0-8A9CDADE4F5F}"/>
          </ac:spMkLst>
        </pc:spChg>
        <pc:spChg chg="add mod">
          <ac:chgData name="이 호진" userId="e7b51f9e24c37788" providerId="LiveId" clId="{BA10C00B-4701-447F-84F9-03435DDE700D}" dt="2022-05-18T09:26:07.985" v="1075"/>
          <ac:spMkLst>
            <pc:docMk/>
            <pc:sldMk cId="3485579388" sldId="266"/>
            <ac:spMk id="9" creationId="{F25EABE5-FE17-D454-6A63-4CA7279C7596}"/>
          </ac:spMkLst>
        </pc:spChg>
      </pc:sldChg>
      <pc:sldChg chg="addSp delSp modSp add mod">
        <pc:chgData name="이 호진" userId="e7b51f9e24c37788" providerId="LiveId" clId="{BA10C00B-4701-447F-84F9-03435DDE700D}" dt="2022-05-18T09:37:27.682" v="1563" actId="1076"/>
        <pc:sldMkLst>
          <pc:docMk/>
          <pc:sldMk cId="1022827011" sldId="267"/>
        </pc:sldMkLst>
        <pc:spChg chg="mod">
          <ac:chgData name="이 호진" userId="e7b51f9e24c37788" providerId="LiveId" clId="{BA10C00B-4701-447F-84F9-03435DDE700D}" dt="2022-05-18T09:26:42.224" v="1224" actId="14100"/>
          <ac:spMkLst>
            <pc:docMk/>
            <pc:sldMk cId="1022827011" sldId="267"/>
            <ac:spMk id="6" creationId="{5DD5C2D8-C801-15EE-5726-38AA6AA815A3}"/>
          </ac:spMkLst>
        </pc:spChg>
        <pc:spChg chg="add del mod">
          <ac:chgData name="이 호진" userId="e7b51f9e24c37788" providerId="LiveId" clId="{BA10C00B-4701-447F-84F9-03435DDE700D}" dt="2022-05-18T09:26:06.304" v="1074" actId="21"/>
          <ac:spMkLst>
            <pc:docMk/>
            <pc:sldMk cId="1022827011" sldId="267"/>
            <ac:spMk id="7" creationId="{6D0FB2DD-965A-4C8B-820A-5EE27EA078B9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8" creationId="{8A0A767C-2416-1465-4DE2-23B885EF2B22}"/>
          </ac:spMkLst>
        </pc:spChg>
        <pc:spChg chg="add mod">
          <ac:chgData name="이 호진" userId="e7b51f9e24c37788" providerId="LiveId" clId="{BA10C00B-4701-447F-84F9-03435DDE700D}" dt="2022-05-18T09:26:44.584" v="1225" actId="1076"/>
          <ac:spMkLst>
            <pc:docMk/>
            <pc:sldMk cId="1022827011" sldId="267"/>
            <ac:spMk id="9" creationId="{0C58703F-E79B-4DF5-C02B-82323CCB8912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1" creationId="{85EC22B0-6C17-E03D-4D38-07418EB16179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2" creationId="{3AA3E9EF-1CA0-2CFA-5F64-207FD6C894C6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5" creationId="{D8947419-6A1A-9BA1-321C-61360BDCDC00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6" creationId="{9AA97ED3-D8F6-4C76-6952-3D642F049FCA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8" creationId="{6EFA1D58-2B26-395B-E5AF-A6AED6CF8C44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9" creationId="{309DAAC4-D59C-DA94-99CE-145115CE1166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20" creationId="{2AEE4031-04FD-A2EF-1323-0CE16096249C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45" creationId="{4A134A64-F55C-39DF-F6B8-0B9A7BC7E7A5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49" creationId="{413F120D-A895-A988-E354-801844774453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55" creationId="{5B9DEF04-A577-67CC-672E-C769809A059B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61" creationId="{781F3347-D6D2-79B6-8E49-3B5451449F4F}"/>
          </ac:spMkLst>
        </pc:spChg>
        <pc:picChg chg="add del mod">
          <ac:chgData name="이 호진" userId="e7b51f9e24c37788" providerId="LiveId" clId="{BA10C00B-4701-447F-84F9-03435DDE700D}" dt="2022-05-18T09:19:37.126" v="1069" actId="478"/>
          <ac:picMkLst>
            <pc:docMk/>
            <pc:sldMk cId="1022827011" sldId="267"/>
            <ac:picMk id="1026" creationId="{3483D95F-072E-19AE-44A8-91FAFFFC3EDC}"/>
          </ac:picMkLst>
        </pc:pic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1" creationId="{A5B749A3-C7A2-8E3E-4F36-286299CF350A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5" creationId="{D5F5BE1B-215B-06AB-7477-7C6A98D9DEDF}"/>
          </ac:cxnSpMkLst>
        </pc:cxnChg>
        <pc:cxnChg chg="add del mod">
          <ac:chgData name="이 호진" userId="e7b51f9e24c37788" providerId="LiveId" clId="{BA10C00B-4701-447F-84F9-03435DDE700D}" dt="2022-05-18T09:32:02.120" v="1489" actId="478"/>
          <ac:cxnSpMkLst>
            <pc:docMk/>
            <pc:sldMk cId="1022827011" sldId="267"/>
            <ac:cxnSpMk id="27" creationId="{8DA5825C-81E1-80EE-F8AE-23105CDFC6B5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9" creationId="{CFCBD452-453D-E8C7-27AC-6EE3F91D0072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31" creationId="{E28AA138-AF6B-F152-3633-1A5486197A4B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33" creationId="{6A36958E-EF43-4304-D95A-522C7C2D3FF1}"/>
          </ac:cxnSpMkLst>
        </pc:cxnChg>
        <pc:cxnChg chg="add del mod">
          <ac:chgData name="이 호진" userId="e7b51f9e24c37788" providerId="LiveId" clId="{BA10C00B-4701-447F-84F9-03435DDE700D}" dt="2022-05-18T09:32:35.816" v="1500" actId="478"/>
          <ac:cxnSpMkLst>
            <pc:docMk/>
            <pc:sldMk cId="1022827011" sldId="267"/>
            <ac:cxnSpMk id="35" creationId="{69C4314D-86F2-3A32-4B97-9513626DBC6E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0" creationId="{68C15C6E-D500-1C98-D615-5F84BE1A6461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1" creationId="{9B73D5F4-BF28-8427-829A-D5F7BF7689A7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2" creationId="{98CEB7F4-F305-F548-E3D2-7BE9A4FE7CCC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3" creationId="{80A248C4-5873-05B5-735D-891FC2BD205A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7" creationId="{5DAD0071-0928-6385-FD95-65FA7B7D6A58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50" creationId="{B2C4A540-0EF1-AE33-AFE8-F0A81F398892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56" creationId="{505009C3-14A9-5CF6-945C-95E76F802695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62" creationId="{1FDA5C54-DB54-2F92-00D7-103849DB3954}"/>
          </ac:cxnSpMkLst>
        </pc:cxnChg>
      </pc:sldChg>
      <pc:sldChg chg="addSp modSp add mod">
        <pc:chgData name="이 호진" userId="e7b51f9e24c37788" providerId="LiveId" clId="{BA10C00B-4701-447F-84F9-03435DDE700D}" dt="2022-05-18T09:40:26.644" v="1660" actId="1076"/>
        <pc:sldMkLst>
          <pc:docMk/>
          <pc:sldMk cId="1784426826" sldId="268"/>
        </pc:sldMkLst>
        <pc:spChg chg="mod">
          <ac:chgData name="이 호진" userId="e7b51f9e24c37788" providerId="LiveId" clId="{BA10C00B-4701-447F-84F9-03435DDE700D}" dt="2022-05-18T09:37:57.951" v="1566" actId="1076"/>
          <ac:spMkLst>
            <pc:docMk/>
            <pc:sldMk cId="1784426826" sldId="268"/>
            <ac:spMk id="5" creationId="{0281D26A-912F-DA87-0C31-047DBADFDD89}"/>
          </ac:spMkLst>
        </pc:spChg>
        <pc:spChg chg="mod">
          <ac:chgData name="이 호진" userId="e7b51f9e24c37788" providerId="LiveId" clId="{BA10C00B-4701-447F-84F9-03435DDE700D}" dt="2022-05-18T09:38:37.891" v="1632" actId="14100"/>
          <ac:spMkLst>
            <pc:docMk/>
            <pc:sldMk cId="1784426826" sldId="268"/>
            <ac:spMk id="6" creationId="{94830766-76A0-8712-8A4F-69D83C81300B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8" creationId="{3A24E196-73DB-91A4-8A7A-A4268BC43839}"/>
          </ac:spMkLst>
        </pc:spChg>
        <pc:spChg chg="add mod">
          <ac:chgData name="이 호진" userId="e7b51f9e24c37788" providerId="LiveId" clId="{BA10C00B-4701-447F-84F9-03435DDE700D}" dt="2022-05-18T09:38:39.399" v="1633" actId="1076"/>
          <ac:spMkLst>
            <pc:docMk/>
            <pc:sldMk cId="1784426826" sldId="268"/>
            <ac:spMk id="9" creationId="{4C2B27C8-2085-D40C-6C24-E239995FB55E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1" creationId="{F99784BA-6977-CD09-2C18-AD2AC77797C7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2" creationId="{1D8CBF8C-CAE3-0B1C-E325-9A63B30430DA}"/>
          </ac:spMkLst>
        </pc:spChg>
        <pc:spChg chg="add mod or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5" creationId="{3B1BE0E7-419E-302B-53BD-CEF531C07CA5}"/>
          </ac:spMkLst>
        </pc:spChg>
        <pc:cxnChg chg="add mod">
          <ac:chgData name="이 호진" userId="e7b51f9e24c37788" providerId="LiveId" clId="{BA10C00B-4701-447F-84F9-03435DDE700D}" dt="2022-05-18T09:40:26.644" v="1660" actId="1076"/>
          <ac:cxnSpMkLst>
            <pc:docMk/>
            <pc:sldMk cId="1784426826" sldId="268"/>
            <ac:cxnSpMk id="14" creationId="{2CAE4AB5-B3B6-E614-7A0E-31E8717FCDB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06:54:25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20 148 5529 0 0,'-1'-1'118'0'0,"0"1"1"0"0,-1-1-1 0 0,1 0 0 0 0,0 0 1 0 0,-1 0-1 0 0,1 0 0 0 0,0 0 0 0 0,0 0 1 0 0,0 0-1 0 0,0 0 0 0 0,0 0 0 0 0,0 0 1 0 0,0-1-1 0 0,0 1 0 0 0,1 0 1 0 0,-1-1-1 0 0,0 1 0 0 0,0-2 0 0 0,1 2-120 0 0,1 1 0 0 0,-1-1 0 0 0,0 1 0 0 0,0-1 0 0 0,1 1 0 0 0,-1-1 0 0 0,1 1 0 0 0,-1-1 0 0 0,0 1 0 0 0,1-1-1 0 0,-1 1 1 0 0,1-1 0 0 0,-1 1 0 0 0,1 0 0 0 0,-1-1 0 0 0,1 1 0 0 0,-1 0 0 0 0,1-1 0 0 0,-1 1 0 0 0,1 0 0 0 0,0 0 0 0 0,-1-1-1 0 0,1 1 1 0 0,0 0 0 0 0,0 0 0 0 0,25-5-117 0 0,-10 3 160 0 0,17-6-33 0 0,1 2 0 0 0,66-3-1 0 0,-9 2-23 0 0,287-7 340 0 0,-292 14-332 0 0,246 20 364 0 0,-321-19-347 0 0,199 10 881 0 0,1 0-431 0 0,32-1-203 0 0,-101-6 219 0 0,35 8-75 0 0,89 2 14 0 0,134 8 215 0 0,-210-12-164 0 0,-110-8-45 0 0,167-1 57 0 0,-106-3-39 0 0,270-20 1578 0 0,-213-13-1134 0 0,-57-5-386 0 0,-42 10-396 0 0,41-12-289 0 0,-129 39 171 0 0,0 0 1 0 0,1 1 0 0 0,-1 0-1 0 0,1 1 1 0 0,0 0 0 0 0,22 3-1 0 0,-26-1-12 0 0,0 0-1 0 0,0 1 1 0 0,0 1 0 0 0,0-1-1 0 0,0 1 1 0 0,-1 0-1 0 0,1 1 1 0 0,-1 0-1 0 0,0 0 1 0 0,10 8 0 0 0,6 7 64 0 0,-2 2 1 0 0,22 24 0 0 0,16 16-49 0 0,33 40-17 0 0,-44-46 0 0 0,-35-39 54 0 0,-11-13-16 0 0,0 1 0 0 0,1-1 1 0 0,0 1-1 0 0,0-1 0 0 0,0 0 0 0 0,0 0 0 0 0,0 0 1 0 0,1-1-1 0 0,-1 1 0 0 0,1-1 0 0 0,0 0 1 0 0,5 3-1 0 0,-8-5-5 0 0,0 0-1 0 0,1 0 1 0 0,-1 0 0 0 0,0 0-1 0 0,0 0 1 0 0,1 0-1 0 0,-1-1 1 0 0,0 1 0 0 0,1 0-1 0 0,-1-1 1 0 0,0 1 0 0 0,0-1-1 0 0,0 1 1 0 0,1-1 0 0 0,-1 1-1 0 0,0-1 1 0 0,0 0 0 0 0,0 0-1 0 0,0 0 1 0 0,2-1 0 0 0,18-23 52 0 0,-14 16-43 0 0,9-14 34 0 0,-1 0-1 0 0,-1-1 1 0 0,14-30-1 0 0,9-17-202 0 0,-29 56 36 0 0,1 2 0 0 0,12-16 0 0 0,-18 26 75 0 0,-1 0 1 0 0,1 0 0 0 0,0 0-1 0 0,0 0 1 0 0,0 0-1 0 0,1 1 1 0 0,-1 0 0 0 0,1-1-1 0 0,-1 1 1 0 0,1 0 0 0 0,0 1-1 0 0,0-1 1 0 0,0 1 0 0 0,4-2-1 0 0,-4 3-11 0 0,-1 0-1 0 0,1 0 0 0 0,-1 0 1 0 0,1 1-1 0 0,-1-1 1 0 0,1 1-1 0 0,-1 0 0 0 0,0 0 1 0 0,1 0-1 0 0,-1 0 0 0 0,0 1 1 0 0,0-1-1 0 0,0 1 0 0 0,0 0 1 0 0,0 0-1 0 0,0 0 1 0 0,0 0-1 0 0,-1 0 0 0 0,1 1 1 0 0,3 4-1 0 0,5 6 21 0 0,-1 1-1 0 0,0 0 1 0 0,8 17 0 0 0,-5-9 38 0 0,64 94 64 0 0,-62-95-42 0 0,2-2 0 0 0,0 1 1 0 0,28 22-1 0 0,-19-19-2 0 0,-2 1 0 0 0,23 27 0 0 0,-30-25-12 0 0,-14-21 22 0 0,0 0 1 0 0,1 0-1 0 0,-1 0 1 0 0,1 0 0 0 0,0-1-1 0 0,7 7 1 0 0,-10-11-11 0 0,1 1 0 0 0,-1 0 0 0 0,1-1 0 0 0,-1 1 0 0 0,1-1 0 0 0,-1 1 0 0 0,1-1 0 0 0,-1 0 0 0 0,1 0 0 0 0,0 1 0 0 0,-1-1 1 0 0,1 0-1 0 0,0 0 0 0 0,-1-1 0 0 0,1 1 0 0 0,-1 0 0 0 0,1-1 0 0 0,-1 1 0 0 0,1 0 0 0 0,-1-1 0 0 0,1 0 0 0 0,-1 1 0 0 0,1-1 0 0 0,-1 0 0 0 0,1 0 0 0 0,-1 0 0 0 0,0 0 1 0 0,0 0-1 0 0,2-2 0 0 0,3-2 47 0 0,0 0 0 0 0,-1-1 1 0 0,0 0-1 0 0,8-10 1 0 0,73-121 310 0 0,-70 113-382 0 0,-1 2-33 0 0,0 0 0 0 0,2 1 0 0 0,35-37 0 0 0,-46 54-2 0 0,-1 1 0 0 0,0-1 0 0 0,1 1 0 0 0,0 0 0 0 0,0 1 0 0 0,0-1 0 0 0,0 1 1 0 0,0 0-1 0 0,0 1 0 0 0,0 0 0 0 0,1 0 0 0 0,-1 0 0 0 0,0 0 0 0 0,11 1 0 0 0,-9 1-16 0 0,1-1 1 0 0,-1 1 0 0 0,1 1 0 0 0,-1-1-1 0 0,0 1 1 0 0,0 1 0 0 0,0-1 0 0 0,0 2-1 0 0,0-1 1 0 0,11 7 0 0 0,-12-5 42 0 0,-1 1 0 0 0,0-1 0 0 0,-1 1 0 0 0,1 0 0 0 0,-1 0 0 0 0,-1 0 0 0 0,1 1 0 0 0,-1 0 0 0 0,0 0 0 0 0,0 0 0 0 0,3 11 0 0 0,4 12 14 0 0,10 47 0 0 0,-15-53 15 0 0,7 30-4 0 0,10 41 32 0 0,-17-76-7 0 0,11 23 1 0 0,-13-34 31 0 0,0 0 1 0 0,0 0 0 0 0,1 0 0 0 0,0-1-1 0 0,1 0 1 0 0,0 0 0 0 0,0 0-1 0 0,0 0 1 0 0,1-1 0 0 0,9 7-1 0 0,-14-12-32 0 0,-1 0 0 0 0,1 0-1 0 0,0-1 1 0 0,0 1 0 0 0,-1 0-1 0 0,1-1 1 0 0,0 1-1 0 0,0-1 1 0 0,0 0 0 0 0,-1 0-1 0 0,1 0 1 0 0,0 0 0 0 0,0 0-1 0 0,0 0 1 0 0,-1 0 0 0 0,1 0-1 0 0,0-1 1 0 0,0 1-1 0 0,0-1 1 0 0,-1 1 0 0 0,1-1-1 0 0,0 0 1 0 0,-1 0 0 0 0,1 0-1 0 0,0 0 1 0 0,-1 0 0 0 0,1 0-1 0 0,-1 0 1 0 0,0 0 0 0 0,1 0-1 0 0,1-3 1 0 0,4-5 5 0 0,1 0 0 0 0,-2 0 0 0 0,1 0 0 0 0,4-12 0 0 0,-4 10-105 0 0,32-55 85 0 0,-7 9 39 0 0,78-101 0 0 0,-98 143-126 0 0,0 1 0 0 0,1 0 1 0 0,1 1-1 0 0,0 1 0 0 0,1 0 1 0 0,1 1-1 0 0,-1 1 0 0 0,2 0 1 0 0,-1 1-1 0 0,31-12 0 0 0,-37 18 43 0 0,0 0-1 0 0,0 0 0 0 0,0 1 1 0 0,1 0-1 0 0,-1 0 0 0 0,1 2 1 0 0,0-1-1 0 0,13 2 0 0 0,-16 0 10 0 0,-1 0-1 0 0,0 1 1 0 0,0 0-1 0 0,1 0 0 0 0,-1 0 1 0 0,-1 1-1 0 0,1 0 1 0 0,0 1-1 0 0,-1-1 0 0 0,1 1 1 0 0,-1 1-1 0 0,9 8 1 0 0,43 41 325 0 0,101 123 1 0 0,-132-145-23 0 0,2-2 0 0 0,1 0 0 0 0,35 26 0 0 0,-37-30-121 0 0,-1 1-1 0 0,-1 2 1 0 0,24 34 0 0 0,-3-4-166 0 0,93 129 137 0 0,-99-131-135 0 0,-21-31 4 0 0,-1 0 1 0 0,-1 2-1 0 0,-2 0 0 0 0,21 48 0 0 0,43 115 144 0 0,-31-84-38 0 0,4-14-59 0 0,-36-60-79 0 0,0 1 0 0 0,19 64 0 0 0,-3-10 157 0 0,-25-69-130 0 0,1 7 29 0 0,2-1 0 0 0,1 0-1 0 0,1-1 1 0 0,30 43 0 0 0,-23-39-55 0 0,-1 0 0 0 0,29 59 0 0 0,8 14 44 0 0,-2-24 124 0 0,-30-44-31 0 0,-1 1 0 0 0,22 45 0 0 0,60 119 76 0 0,11 28-53 0 0,-109-210-122 0 0,105 214-129 0 0,-93-193 182 0 0,1-1 1 0 0,1-2 0 0 0,32 41-1 0 0,-46-67-29 0 0,90 102 140 0 0,-95-109-153 0 0,-1 1 1 0 0,1-1-1 0 0,-1 1 1 0 0,1-1-1 0 0,-1 0 1 0 0,1 0-1 0 0,0 0 1 0 0,0 0 0 0 0,-1 0-1 0 0,1 0 1 0 0,0-1-1 0 0,0 1 1 0 0,0 0-1 0 0,0-1 1 0 0,0 0-1 0 0,0 1 1 0 0,0-1-1 0 0,0 0 1 0 0,0 0-1 0 0,2 0 1 0 0,-1-1 15 0 0,0 0 0 0 0,0 0 0 0 0,0 0 0 0 0,0 0 0 0 0,0 0 0 0 0,0-1 0 0 0,0 1 0 0 0,-1-1 0 0 0,1 0 0 0 0,-1 0 0 0 0,5-4 0 0 0,0-1 47 0 0,0-1 0 0 0,0-1-1 0 0,-1 1 1 0 0,0-1 0 0 0,0 0 0 0 0,6-16 0 0 0,5-17-134 0 0,-10 23-18 0 0,0 1 1 0 0,2 1 0 0 0,-1-1-1 0 0,2 1 1 0 0,12-16-1 0 0,-21 32 32 0 0,-1 0 0 0 0,1 0 0 0 0,0 0-1 0 0,0 0 1 0 0,0 0 0 0 0,0 1 0 0 0,1-1-1 0 0,-1 0 1 0 0,0 0 0 0 0,0 1 0 0 0,0-1 0 0 0,1 1-1 0 0,-1-1 1 0 0,0 1 0 0 0,0-1 0 0 0,1 1-1 0 0,-1 0 1 0 0,0 0 0 0 0,1-1 0 0 0,-1 1-1 0 0,2 0 1 0 0,0 1-22 0 0,-1-1 0 0 0,1 1 0 0 0,-1 0 0 0 0,1 0 0 0 0,-1 0 1 0 0,0 0-1 0 0,1 0 0 0 0,-1 0 0 0 0,0 1 0 0 0,4 2 0 0 0,3 4-79 0 0,-1 0 1 0 0,0 1 0 0 0,13 18-1 0 0,-18-24 140 0 0,13 22 1 0 0,-1 1 1 0 0,0 0-1 0 0,12 36 0 0 0,10 17-10 0 0,-36-77 4 0 0,58 104 68 0 0,-48-90-60 0 0,1 0 1 0 0,0 0 0 0 0,1-1 0 0 0,17 15-1 0 0,-25-25 9 0 0,1 0 0 0 0,0 0-1 0 0,0 0 1 0 0,1-1 0 0 0,0 0-1 0 0,13 6 1 0 0,-17-9-3 0 0,0 0 0 0 0,1-1 0 0 0,-1 1 0 0 0,0 0 0 0 0,1-1 0 0 0,-1 0 0 0 0,0 0 0 0 0,1 0 0 0 0,-1 0 0 0 0,1-1 0 0 0,-1 1 0 0 0,0-1 0 0 0,1 0 0 0 0,-1 1 0 0 0,0-2 0 0 0,0 1-1 0 0,0 0 1 0 0,3-2 0 0 0,6-4-12 0 0,-1-1 1 0 0,-1 1-1 0 0,1-2 0 0 0,-1 1 0 0 0,-1-1 0 0 0,0-1 0 0 0,0 0 0 0 0,9-13 0 0 0,8-16-183 0 0,20-42 0 0 0,-8 14 146 0 0,67-101-89 0 0,-102 162 19 0 0,1 0 0 0 0,0 0 0 0 0,0 1-1 0 0,0 0 1 0 0,1 0 0 0 0,-1 0 0 0 0,1 0 0 0 0,0 1 0 0 0,1 0 0 0 0,-1 0 0 0 0,9-5-1 0 0,-12 9 40 0 0,-1-1-1 0 0,1 1 1 0 0,0 0-1 0 0,0 0 1 0 0,-1-1-1 0 0,1 1 0 0 0,0 0 1 0 0,0 1-1 0 0,-1-1 1 0 0,1 0-1 0 0,0 0 1 0 0,0 1-1 0 0,-1-1 0 0 0,1 1 1 0 0,0 0-1 0 0,-1-1 1 0 0,1 1-1 0 0,-1 0 1 0 0,1 0-1 0 0,-1 0 0 0 0,1 0 1 0 0,-1 0-1 0 0,1 0 1 0 0,-1 0-1 0 0,0 1 1 0 0,0-1-1 0 0,2 3 0 0 0,4 4 8 0 0,-1 1 0 0 0,-1 0-1 0 0,8 15 1 0 0,-6-10 66 0 0,51 103 187 0 0,-13-24-30 0 0,-22-51-70 0 0,34 49 0 0 0,-46-75-48 0 0,1-1 0 0 0,1 0 0 0 0,1-1 0 0 0,0 0 0 0 0,29 22 0 0 0,-35-32-2 0 0,-1 1 1 0 0,1-1-1 0 0,0 0 1 0 0,0 0-1 0 0,0-1 1 0 0,1-1-1 0 0,-1 1 1 0 0,1-1-1 0 0,0-1 1 0 0,-1 1-1 0 0,1-1 1 0 0,0-1-1 0 0,0 0 1 0 0,0 0-1 0 0,16-3 1 0 0,-14 1-8 0 0,1-1 0 0 0,-1 0 0 0 0,0-1-1 0 0,0 0 1 0 0,0-1 0 0 0,-1 0 0 0 0,1-1 0 0 0,-1 0 0 0 0,-1-1 0 0 0,1 0 0 0 0,12-12 0 0 0,19-24-150 0 0,62-84-1 0 0,-21 22 72 0 0,-60 78-30 0 0,-8 9-16 0 0,23-23-1 0 0,-33 37 36 0 0,1 0 0 0 0,-1 0-1 0 0,1 1 1 0 0,-1-1-1 0 0,1 1 1 0 0,0 0-1 0 0,1 1 1 0 0,-1-1-1 0 0,0 1 1 0 0,11-3 0 0 0,-13 5-8 0 0,1-1 0 0 0,-1 1 1 0 0,1 0-1 0 0,-1 1 0 0 0,1-1 1 0 0,-1 0-1 0 0,0 1 0 0 0,1 0 1 0 0,-1 0-1 0 0,1 0 1 0 0,-1 0-1 0 0,0 0 0 0 0,0 1 1 0 0,0-1-1 0 0,0 1 0 0 0,0 0 1 0 0,0 0-1 0 0,0 0 0 0 0,0 0 1 0 0,-1 1-1 0 0,1-1 0 0 0,-1 1 1 0 0,0 0-1 0 0,3 2 1 0 0,5 10 63 0 0,0 0 1 0 0,-1 1 0 0 0,11 24 0 0 0,-10-20 69 0 0,3 8 18 0 0,2-1-1 0 0,1-1 1 0 0,0 0 0 0 0,28 30 0 0 0,-32-43 41 0 0,0-1-1 0 0,1 0 1 0 0,1-1 0 0 0,0 0 0 0 0,0-1-1 0 0,18 9 1 0 0,-29-18-86 0 0,-1 0-1 0 0,0 0 1 0 0,1-1-1 0 0,-1 1 0 0 0,1-1 1 0 0,-1 0-1 0 0,1 1 1 0 0,0-1-1 0 0,-1 0 0 0 0,1 0 1 0 0,-1-1-1 0 0,1 1 1 0 0,-1-1-1 0 0,1 1 1 0 0,-1-1-1 0 0,1 0 0 0 0,-1 1 1 0 0,3-3-1 0 0,6-2 63 0 0,0-1-1 0 0,16-12 1 0 0,-5 3-94 0 0,-3 4 35 0 0,0 1 0 0 0,26-10 0 0 0,-36 17-57 0 0,1 1 1 0 0,-1-1 0 0 0,1 1 0 0 0,-1 1 0 0 0,1 0 0 0 0,0 0-1 0 0,14 1 1 0 0,25 2 94 0 0,1-3 0 0 0,65-8 0 0 0,-78 4-11 0 0,171-18 312 0 0,52 13-309 0 0,-164 7-11 0 0,357-15 247 0 0,108-3-422 0 0,-203 13 200 0 0,296 4-34 0 0,152 24-236 0 0,-380 4 28 0 0,103 11 41 0 0,-290-21 117 0 0,-15-2-264 0 0,6 8 324 0 0,128 9-186 0 0,-185-19 162 0 0,-58-1-22 0 0,400 15-157 0 0,-486-24 145 0 0,0 1-1 0 0,0 1 1 0 0,49 10 0 0 0,-57-6-232 0 0,21 4-52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kercad.com/things/2k9cztkNHq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inkercad.com/things/3wgZceAS1p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inkercad.com/things/3wgZceAS1p7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inkercad.com/things/2k9cztkNHqS?sharecode=pv2_ghwpFn4xt-lUFiP4udJszQk19_ENLC1wjaie06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외부 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3794-4C1E-ABBD-6E03-F019D15399B8}"/>
              </a:ext>
            </a:extLst>
          </p:cNvPr>
          <p:cNvSpPr txBox="1"/>
          <p:nvPr/>
        </p:nvSpPr>
        <p:spPr>
          <a:xfrm>
            <a:off x="204542" y="1619647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하드웨어의 외부 인터럽트에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BE0E7-419E-302B-53BD-CEF531C07CA5}"/>
              </a:ext>
            </a:extLst>
          </p:cNvPr>
          <p:cNvSpPr/>
          <p:nvPr/>
        </p:nvSpPr>
        <p:spPr>
          <a:xfrm>
            <a:off x="2823881" y="2928120"/>
            <a:ext cx="5360205" cy="1846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4E196-73DB-91A4-8A7A-A4268BC43839}"/>
              </a:ext>
            </a:extLst>
          </p:cNvPr>
          <p:cNvSpPr txBox="1"/>
          <p:nvPr/>
        </p:nvSpPr>
        <p:spPr>
          <a:xfrm>
            <a:off x="279029" y="1502614"/>
            <a:ext cx="838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attachInterrupt</a:t>
            </a:r>
            <a:r>
              <a:rPr lang="ko-KR" altLang="en-US" sz="2400" dirty="0"/>
              <a:t>( </a:t>
            </a:r>
            <a:r>
              <a:rPr lang="ko-KR" altLang="en-US" sz="2400" dirty="0" err="1"/>
              <a:t>digitalPinToInterrupt</a:t>
            </a:r>
            <a:r>
              <a:rPr lang="ko-KR" altLang="en-US" sz="2400" dirty="0"/>
              <a:t>(2), </a:t>
            </a:r>
            <a:r>
              <a:rPr lang="ko-KR" altLang="en-US" sz="2400" dirty="0" err="1"/>
              <a:t>buttonPress</a:t>
            </a:r>
            <a:r>
              <a:rPr lang="ko-KR" altLang="en-US" sz="2400" dirty="0"/>
              <a:t>, FALLING);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B27C8-2085-D40C-6C24-E239995FB55E}"/>
              </a:ext>
            </a:extLst>
          </p:cNvPr>
          <p:cNvSpPr txBox="1"/>
          <p:nvPr/>
        </p:nvSpPr>
        <p:spPr>
          <a:xfrm>
            <a:off x="245412" y="854481"/>
            <a:ext cx="417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인터럽트 발생시 동작하는 함수입니다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784BA-6977-CD09-2C18-AD2AC77797C7}"/>
              </a:ext>
            </a:extLst>
          </p:cNvPr>
          <p:cNvSpPr txBox="1"/>
          <p:nvPr/>
        </p:nvSpPr>
        <p:spPr>
          <a:xfrm>
            <a:off x="3041105" y="3029914"/>
            <a:ext cx="52215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void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buttonPress</a:t>
            </a:r>
            <a:r>
              <a:rPr lang="ko-KR" altLang="en-US" sz="2000" dirty="0"/>
              <a:t>()</a:t>
            </a:r>
          </a:p>
          <a:p>
            <a:r>
              <a:rPr lang="ko-KR" altLang="en-US" sz="2000" dirty="0"/>
              <a:t>{</a:t>
            </a:r>
          </a:p>
          <a:p>
            <a:r>
              <a:rPr lang="ko-KR" altLang="en-US" sz="2000" dirty="0"/>
              <a:t>  </a:t>
            </a:r>
            <a:r>
              <a:rPr lang="ko-KR" altLang="en-US" sz="2000" dirty="0" err="1"/>
              <a:t>led_status</a:t>
            </a:r>
            <a:r>
              <a:rPr lang="ko-KR" altLang="en-US" sz="2000" dirty="0"/>
              <a:t> = (</a:t>
            </a:r>
            <a:r>
              <a:rPr lang="ko-KR" altLang="en-US" sz="2000" dirty="0" err="1"/>
              <a:t>led_status</a:t>
            </a:r>
            <a:r>
              <a:rPr lang="ko-KR" altLang="en-US" sz="2000" dirty="0"/>
              <a:t> == LOW)?HIGH:LOW;</a:t>
            </a:r>
          </a:p>
          <a:p>
            <a:r>
              <a:rPr lang="ko-KR" altLang="en-US" sz="2000" dirty="0"/>
              <a:t>  </a:t>
            </a:r>
            <a:r>
              <a:rPr lang="ko-KR" altLang="en-US" sz="2000" dirty="0" err="1"/>
              <a:t>led_status_changed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true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CBF8C-CAE3-0B1C-E325-9A63B30430DA}"/>
              </a:ext>
            </a:extLst>
          </p:cNvPr>
          <p:cNvSpPr/>
          <p:nvPr/>
        </p:nvSpPr>
        <p:spPr>
          <a:xfrm>
            <a:off x="5337448" y="1502614"/>
            <a:ext cx="1700536" cy="46166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CAE4AB5-B3B6-E614-7A0E-31E8717FCDB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63930" y="2104333"/>
            <a:ext cx="963841" cy="68373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FD40D8-6860-9125-5A8D-FDC0E703C0B0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ISR</a:t>
            </a:r>
            <a:r>
              <a:rPr lang="ko-KR" altLang="en-US" sz="2800" b="1" dirty="0"/>
              <a:t> 처리함수</a:t>
            </a:r>
          </a:p>
        </p:txBody>
      </p:sp>
      <p:pic>
        <p:nvPicPr>
          <p:cNvPr id="10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E26FCB71-12F7-153E-9DD0-B95924F9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2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F33ADF4-5D9F-945B-76C3-951852376B44}"/>
              </a:ext>
            </a:extLst>
          </p:cNvPr>
          <p:cNvSpPr txBox="1"/>
          <p:nvPr/>
        </p:nvSpPr>
        <p:spPr>
          <a:xfrm>
            <a:off x="102146" y="785328"/>
            <a:ext cx="347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https://www.tinkercad.com/things/2k9cztkNHqS</a:t>
            </a:r>
            <a:r>
              <a:rPr lang="ko-KR" altLang="en-US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2E874-C2F1-46B7-004F-BFA5642EDFDF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EFAD47E-86E7-DDF3-5BD0-C264082A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6063F6-DE08-FDCE-5192-E4B40A62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8" y="1287755"/>
            <a:ext cx="3610825" cy="27918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5A6932-6321-F2EF-2A28-C8A65F1E1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281" y="1287755"/>
            <a:ext cx="4126424" cy="32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E37CA-36BB-6622-D4A5-B31468E78A2D}"/>
              </a:ext>
            </a:extLst>
          </p:cNvPr>
          <p:cNvSpPr txBox="1"/>
          <p:nvPr/>
        </p:nvSpPr>
        <p:spPr>
          <a:xfrm>
            <a:off x="3305905" y="2970082"/>
            <a:ext cx="327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외부 인터럽트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04130-53D8-40EC-EFA6-64CBD814D5E7}"/>
              </a:ext>
            </a:extLst>
          </p:cNvPr>
          <p:cNvSpPr txBox="1"/>
          <p:nvPr/>
        </p:nvSpPr>
        <p:spPr>
          <a:xfrm>
            <a:off x="3353488" y="4195030"/>
            <a:ext cx="489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2,3</a:t>
            </a:r>
            <a:r>
              <a:rPr lang="ko-KR" altLang="en-US" sz="1400" dirty="0"/>
              <a:t>번 핀에 대해서 하드웨어 인터럽트를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Picture 2" descr="아두이노 Arduino 코딩 기초 규칙과 네이밍시 규칙">
            <a:extLst>
              <a:ext uri="{FF2B5EF4-FFF2-40B4-BE49-F238E27FC236}">
                <a16:creationId xmlns:a16="http://schemas.microsoft.com/office/drawing/2014/main" id="{F5D4D1AD-62E3-382A-8A32-33790926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0682" y="1934598"/>
            <a:ext cx="3421010" cy="24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18D0AB-F25A-B83D-1A87-2CF563807644}"/>
              </a:ext>
            </a:extLst>
          </p:cNvPr>
          <p:cNvSpPr/>
          <p:nvPr/>
        </p:nvSpPr>
        <p:spPr>
          <a:xfrm>
            <a:off x="2599801" y="4249966"/>
            <a:ext cx="275670" cy="1979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7B5550-50A2-B0E7-5E97-2D865648A64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875471" y="4348919"/>
            <a:ext cx="47801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A74E5E-29A2-4001-164F-627CF5FC35F9}"/>
              </a:ext>
            </a:extLst>
          </p:cNvPr>
          <p:cNvSpPr txBox="1"/>
          <p:nvPr/>
        </p:nvSpPr>
        <p:spPr>
          <a:xfrm>
            <a:off x="3353488" y="34891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외부의 신호 입력을 통하여 인터럽트를 발생시킬 수 있는 포트를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3CA83-8AD0-7CAA-D436-57B6F6F488EF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포트</a:t>
            </a:r>
          </a:p>
        </p:txBody>
      </p:sp>
      <p:pic>
        <p:nvPicPr>
          <p:cNvPr id="1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889E29D-E8F9-F15B-7AC5-12771932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462853-1553-24A8-36C8-DF44B860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7" y="1460652"/>
            <a:ext cx="6032040" cy="307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B8A7-C319-986E-64A4-0FADDE04257B}"/>
              </a:ext>
            </a:extLst>
          </p:cNvPr>
          <p:cNvSpPr txBox="1"/>
          <p:nvPr/>
        </p:nvSpPr>
        <p:spPr>
          <a:xfrm>
            <a:off x="248251" y="877318"/>
            <a:ext cx="631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스위치의 입력을 감지하여 </a:t>
            </a:r>
            <a:r>
              <a:rPr lang="en-US" altLang="ko-KR" sz="1200" dirty="0"/>
              <a:t>LED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동작시킵니다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C1B9A-51F9-C0E5-1282-BBCB5FE2D7FA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LED</a:t>
            </a:r>
            <a:r>
              <a:rPr lang="ko-KR" altLang="en-US" sz="2800" b="1" dirty="0"/>
              <a:t> 스위치로 동작하기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D06D201E-9705-52ED-8FFD-2465204A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A6453-FCAF-2C5C-8DE0-3B3D31A7E202}"/>
              </a:ext>
            </a:extLst>
          </p:cNvPr>
          <p:cNvSpPr txBox="1"/>
          <p:nvPr/>
        </p:nvSpPr>
        <p:spPr>
          <a:xfrm>
            <a:off x="154820" y="469190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https://www.tinkercad.com/things/3wgZceAS1p7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CFF4E-5065-C0D1-C6AA-3AEDCC5A371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스위치 </a:t>
            </a:r>
            <a:r>
              <a:rPr lang="ko-KR" altLang="en-US" sz="2800" b="1" dirty="0" err="1"/>
              <a:t>폴링</a:t>
            </a:r>
            <a:r>
              <a:rPr lang="ko-KR" altLang="en-US" sz="2800" b="1" dirty="0"/>
              <a:t> 감지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FB5C608-3CC1-81D1-A8F0-B0B8710F2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2BBB2FE-71BC-77E4-AF9C-6ECA999DA184}"/>
                  </a:ext>
                </a:extLst>
              </p14:cNvPr>
              <p14:cNvContentPartPr/>
              <p14:nvPr/>
            </p14:nvContentPartPr>
            <p14:xfrm>
              <a:off x="711767" y="1651911"/>
              <a:ext cx="6675120" cy="139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2BBB2FE-71BC-77E4-AF9C-6ECA999DA1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67" y="1588911"/>
                <a:ext cx="6800760" cy="1524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538D42B3-D96E-156F-9F35-BE2E23320D57}"/>
              </a:ext>
            </a:extLst>
          </p:cNvPr>
          <p:cNvSpPr/>
          <p:nvPr/>
        </p:nvSpPr>
        <p:spPr>
          <a:xfrm>
            <a:off x="2197043" y="1295237"/>
            <a:ext cx="1005426" cy="9557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B9F6191-59A4-8355-9729-A5803A63BE34}"/>
              </a:ext>
            </a:extLst>
          </p:cNvPr>
          <p:cNvSpPr/>
          <p:nvPr/>
        </p:nvSpPr>
        <p:spPr>
          <a:xfrm>
            <a:off x="3905164" y="2461843"/>
            <a:ext cx="1005426" cy="9557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AFA6C-413F-34E4-1777-541E62EBF229}"/>
              </a:ext>
            </a:extLst>
          </p:cNvPr>
          <p:cNvSpPr txBox="1"/>
          <p:nvPr/>
        </p:nvSpPr>
        <p:spPr>
          <a:xfrm>
            <a:off x="1679848" y="3092983"/>
            <a:ext cx="14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노이즈 발생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3096E5-145D-5AC7-CC31-094F6916E710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2387370" y="2251013"/>
            <a:ext cx="312386" cy="84197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503CA-787F-A285-A898-88097BBE4E20}"/>
              </a:ext>
            </a:extLst>
          </p:cNvPr>
          <p:cNvCxnSpPr>
            <a:stCxn id="33" idx="3"/>
            <a:endCxn id="32" idx="3"/>
          </p:cNvCxnSpPr>
          <p:nvPr/>
        </p:nvCxnSpPr>
        <p:spPr>
          <a:xfrm>
            <a:off x="3094892" y="3277649"/>
            <a:ext cx="957513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52BAF-5BD2-B2D2-1319-269D3E14DDC5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891357" y="1764490"/>
            <a:ext cx="709606" cy="38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414CF3-4698-510D-74F4-C453793CE5AC}"/>
              </a:ext>
            </a:extLst>
          </p:cNvPr>
          <p:cNvSpPr txBox="1"/>
          <p:nvPr/>
        </p:nvSpPr>
        <p:spPr>
          <a:xfrm>
            <a:off x="4600963" y="1472102"/>
            <a:ext cx="317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폴링</a:t>
            </a:r>
            <a:r>
              <a:rPr lang="en-US" altLang="ko-KR" dirty="0"/>
              <a:t>: </a:t>
            </a:r>
          </a:p>
          <a:p>
            <a:r>
              <a:rPr lang="en-US" altLang="ko-KR" sz="1400" dirty="0"/>
              <a:t>High </a:t>
            </a:r>
            <a:r>
              <a:rPr lang="ko-KR" altLang="en-US" sz="1400" dirty="0"/>
              <a:t>에서 </a:t>
            </a:r>
            <a:r>
              <a:rPr lang="en-US" altLang="ko-KR" sz="1400" dirty="0"/>
              <a:t>Low</a:t>
            </a:r>
            <a:r>
              <a:rPr lang="ko-KR" altLang="en-US" sz="1400" dirty="0"/>
              <a:t>로 이동하는 신호를 검출</a:t>
            </a:r>
          </a:p>
        </p:txBody>
      </p:sp>
    </p:spTree>
    <p:extLst>
      <p:ext uri="{BB962C8B-B14F-4D97-AF65-F5344CB8AC3E}">
        <p14:creationId xmlns:p14="http://schemas.microsoft.com/office/powerpoint/2010/main" val="381887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F571FB-0969-E17A-698C-E035307C4E5B}"/>
              </a:ext>
            </a:extLst>
          </p:cNvPr>
          <p:cNvSpPr txBox="1"/>
          <p:nvPr/>
        </p:nvSpPr>
        <p:spPr>
          <a:xfrm>
            <a:off x="154820" y="1051031"/>
            <a:ext cx="70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일반적인 </a:t>
            </a:r>
            <a:r>
              <a:rPr lang="ko-KR" altLang="en-US" sz="1400" dirty="0" err="1"/>
              <a:t>폴링방식으로</a:t>
            </a:r>
            <a:r>
              <a:rPr lang="ko-KR" altLang="en-US" sz="1400" dirty="0"/>
              <a:t> 스위치의 상태를 검출하여 </a:t>
            </a:r>
            <a:r>
              <a:rPr lang="en-US" altLang="ko-KR" sz="1400" dirty="0"/>
              <a:t>LED</a:t>
            </a:r>
            <a:r>
              <a:rPr lang="ko-KR" altLang="en-US" sz="1400" dirty="0"/>
              <a:t>를 점등합니다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192C-29BC-9F4B-0DB8-13A2416B15EC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1A3B9E50-C747-5781-9574-766FF5E1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B48BB9-2368-2E48-C665-EC9E45E0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1" y="1706351"/>
            <a:ext cx="2962921" cy="15954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82B337-5E5F-E022-714E-92D71B646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863" y="1706351"/>
            <a:ext cx="3786640" cy="27291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321351-4ECC-13C9-BE21-0529B3FDC2AE}"/>
              </a:ext>
            </a:extLst>
          </p:cNvPr>
          <p:cNvSpPr txBox="1"/>
          <p:nvPr/>
        </p:nvSpPr>
        <p:spPr>
          <a:xfrm>
            <a:off x="154820" y="75316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https://www.tinkercad.com/things/3wgZceAS1p7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462853-1553-24A8-36C8-DF44B860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" y="1591568"/>
            <a:ext cx="6032040" cy="307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B8A7-C319-986E-64A4-0FADDE04257B}"/>
              </a:ext>
            </a:extLst>
          </p:cNvPr>
          <p:cNvSpPr txBox="1"/>
          <p:nvPr/>
        </p:nvSpPr>
        <p:spPr>
          <a:xfrm>
            <a:off x="248251" y="1013857"/>
            <a:ext cx="63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스위치의 동작을 인터럽트로 변경합니다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스위치의 동작을 인터럽트로 신호가 발생되면</a:t>
            </a:r>
            <a:r>
              <a:rPr lang="en-US" altLang="ko-KR" sz="1200" dirty="0"/>
              <a:t>, LED</a:t>
            </a:r>
            <a:r>
              <a:rPr lang="ko-KR" altLang="en-US" sz="1200" dirty="0"/>
              <a:t>의 상태를 변경합니다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C1B9A-51F9-C0E5-1282-BBCB5FE2D7FA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스위치로 변경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D06D201E-9705-52ED-8FFD-2465204A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F20995B2-F2F1-613A-7AC2-E7DDF8C84899}"/>
              </a:ext>
            </a:extLst>
          </p:cNvPr>
          <p:cNvSpPr txBox="1"/>
          <p:nvPr/>
        </p:nvSpPr>
        <p:spPr>
          <a:xfrm>
            <a:off x="208609" y="4722685"/>
            <a:ext cx="84054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https://www.tinkercad.com/things/2k9cztkNHqS?sharecode=pv2_ghwpFn4xt-lUFiP4udJszQk19_ENLC1wjaie06k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1D8156-96F6-54E8-3E62-4B6FD8A0906C}"/>
              </a:ext>
            </a:extLst>
          </p:cNvPr>
          <p:cNvSpPr txBox="1"/>
          <p:nvPr/>
        </p:nvSpPr>
        <p:spPr>
          <a:xfrm>
            <a:off x="351077" y="2089439"/>
            <a:ext cx="855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attachInterrupt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digitalPinToInterrupt</a:t>
            </a:r>
            <a:r>
              <a:rPr lang="en-US" altLang="ko-KR" sz="2800" dirty="0"/>
              <a:t>(</a:t>
            </a:r>
            <a:r>
              <a:rPr lang="ko-KR" altLang="en-US" sz="2800" dirty="0"/>
              <a:t>핀</a:t>
            </a:r>
            <a:r>
              <a:rPr lang="en-US" altLang="ko-KR" sz="2800" dirty="0"/>
              <a:t>), ISR, </a:t>
            </a:r>
            <a:r>
              <a:rPr lang="ko-KR" altLang="en-US" sz="2800" dirty="0"/>
              <a:t>모드</a:t>
            </a:r>
            <a:r>
              <a:rPr lang="en-US" altLang="ko-KR" sz="2800" dirty="0"/>
              <a:t>);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2AA-85E3-E467-DAD0-8A9CDADE4F5F}"/>
              </a:ext>
            </a:extLst>
          </p:cNvPr>
          <p:cNvSpPr txBox="1"/>
          <p:nvPr/>
        </p:nvSpPr>
        <p:spPr>
          <a:xfrm>
            <a:off x="861788" y="2865776"/>
            <a:ext cx="734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attachInterrupt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ko-KR" altLang="en-US" sz="1400" dirty="0" err="1"/>
              <a:t>외부핀이</a:t>
            </a:r>
            <a:r>
              <a:rPr lang="ko-KR" altLang="en-US" sz="1400" dirty="0"/>
              <a:t> 모드 동작에 대해서 수행하는 함수를 등록합니다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ABE5-FE17-D454-6A63-4CA7279C7596}"/>
              </a:ext>
            </a:extLst>
          </p:cNvPr>
          <p:cNvSpPr txBox="1"/>
          <p:nvPr/>
        </p:nvSpPr>
        <p:spPr>
          <a:xfrm>
            <a:off x="314454" y="1022604"/>
            <a:ext cx="681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우노의</a:t>
            </a:r>
            <a:r>
              <a:rPr lang="ko-KR" altLang="en-US" sz="1200" dirty="0"/>
              <a:t> </a:t>
            </a:r>
            <a:r>
              <a:rPr lang="en-US" altLang="ko-KR" sz="1200" dirty="0"/>
              <a:t>AtMega328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내부 </a:t>
            </a:r>
            <a:r>
              <a:rPr lang="en-US" altLang="ko-KR" sz="1200" dirty="0"/>
              <a:t>GPIO </a:t>
            </a:r>
            <a:r>
              <a:rPr lang="ko-KR" altLang="en-US" sz="1200" dirty="0"/>
              <a:t>모듈에 의해서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외부 인터럽트를 지원합니다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각각 외부 인터럽트 </a:t>
            </a:r>
            <a:r>
              <a:rPr lang="en-US" altLang="ko-KR" sz="1200" dirty="0"/>
              <a:t>0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을 발생합니다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D4A7C-FCA0-5C91-CECC-A6700F464569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설정</a:t>
            </a:r>
          </a:p>
        </p:txBody>
      </p:sp>
      <p:pic>
        <p:nvPicPr>
          <p:cNvPr id="11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53BEB10-27CE-F7F7-6B33-34B9AE56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58703F-E79B-4DF5-C02B-82323CCB8912}"/>
              </a:ext>
            </a:extLst>
          </p:cNvPr>
          <p:cNvSpPr txBox="1"/>
          <p:nvPr/>
        </p:nvSpPr>
        <p:spPr>
          <a:xfrm>
            <a:off x="202549" y="906858"/>
            <a:ext cx="466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연결된 외부 핀의 상태가 변경되는 모드를 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A767C-2416-1465-4DE2-23B885EF2B22}"/>
              </a:ext>
            </a:extLst>
          </p:cNvPr>
          <p:cNvSpPr txBox="1"/>
          <p:nvPr/>
        </p:nvSpPr>
        <p:spPr>
          <a:xfrm>
            <a:off x="7105097" y="3223466"/>
            <a:ext cx="7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3E9EF-1CA0-2CFA-5F64-207FD6C894C6}"/>
              </a:ext>
            </a:extLst>
          </p:cNvPr>
          <p:cNvSpPr txBox="1"/>
          <p:nvPr/>
        </p:nvSpPr>
        <p:spPr>
          <a:xfrm>
            <a:off x="430306" y="3229193"/>
            <a:ext cx="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RISING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C22B0-6C17-E03D-4D38-07418EB16179}"/>
              </a:ext>
            </a:extLst>
          </p:cNvPr>
          <p:cNvSpPr txBox="1"/>
          <p:nvPr/>
        </p:nvSpPr>
        <p:spPr>
          <a:xfrm>
            <a:off x="430306" y="3598525"/>
            <a:ext cx="203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Low</a:t>
            </a:r>
            <a:r>
              <a:rPr lang="ko-KR" altLang="en-US" sz="1200" dirty="0"/>
              <a:t>에서 </a:t>
            </a:r>
            <a:r>
              <a:rPr lang="en-US" altLang="ko-KR" sz="1200" dirty="0"/>
              <a:t>High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7419-6A1A-9BA1-321C-61360BDCDC00}"/>
              </a:ext>
            </a:extLst>
          </p:cNvPr>
          <p:cNvSpPr txBox="1"/>
          <p:nvPr/>
        </p:nvSpPr>
        <p:spPr>
          <a:xfrm>
            <a:off x="2931457" y="3181666"/>
            <a:ext cx="106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FALLING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97ED3-D8F6-4C76-6952-3D642F049FCA}"/>
              </a:ext>
            </a:extLst>
          </p:cNvPr>
          <p:cNvSpPr txBox="1"/>
          <p:nvPr/>
        </p:nvSpPr>
        <p:spPr>
          <a:xfrm>
            <a:off x="2598642" y="3564613"/>
            <a:ext cx="22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High</a:t>
            </a:r>
            <a:r>
              <a:rPr lang="ko-KR" altLang="en-US" sz="1200" dirty="0"/>
              <a:t>에서 </a:t>
            </a:r>
            <a:r>
              <a:rPr lang="en-US" altLang="ko-KR" sz="1200" dirty="0"/>
              <a:t>Low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A1D58-2B26-395B-E5AF-A6AED6CF8C44}"/>
              </a:ext>
            </a:extLst>
          </p:cNvPr>
          <p:cNvSpPr txBox="1"/>
          <p:nvPr/>
        </p:nvSpPr>
        <p:spPr>
          <a:xfrm>
            <a:off x="4942636" y="3201314"/>
            <a:ext cx="107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DAAC4-D59C-DA94-99CE-145115CE1166}"/>
              </a:ext>
            </a:extLst>
          </p:cNvPr>
          <p:cNvSpPr txBox="1"/>
          <p:nvPr/>
        </p:nvSpPr>
        <p:spPr>
          <a:xfrm>
            <a:off x="4942636" y="3570646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RISING</a:t>
            </a:r>
            <a:r>
              <a:rPr lang="ko-KR" altLang="en-US" sz="1200" dirty="0"/>
              <a:t>과 </a:t>
            </a:r>
            <a:r>
              <a:rPr lang="en-US" altLang="ko-KR" sz="1200" dirty="0"/>
              <a:t>FALLING </a:t>
            </a:r>
            <a:r>
              <a:rPr lang="ko-KR" altLang="en-US" sz="1200" dirty="0"/>
              <a:t>모두를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E4031-04FD-A2EF-1323-0CE16096249C}"/>
              </a:ext>
            </a:extLst>
          </p:cNvPr>
          <p:cNvSpPr txBox="1"/>
          <p:nvPr/>
        </p:nvSpPr>
        <p:spPr>
          <a:xfrm>
            <a:off x="7129465" y="3607867"/>
            <a:ext cx="178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Low</a:t>
            </a:r>
            <a:r>
              <a:rPr lang="ko-KR" altLang="en-US" sz="1200" dirty="0"/>
              <a:t>가 연결되어 있는 동안 계속 발생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B749A3-C7A2-8E3E-4F36-286299CF350A}"/>
              </a:ext>
            </a:extLst>
          </p:cNvPr>
          <p:cNvCxnSpPr>
            <a:cxnSpLocks/>
          </p:cNvCxnSpPr>
          <p:nvPr/>
        </p:nvCxnSpPr>
        <p:spPr>
          <a:xfrm>
            <a:off x="561413" y="2701320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F5BE1B-215B-06AB-7477-7C6A98D9DEDF}"/>
              </a:ext>
            </a:extLst>
          </p:cNvPr>
          <p:cNvCxnSpPr/>
          <p:nvPr/>
        </p:nvCxnSpPr>
        <p:spPr>
          <a:xfrm flipV="1">
            <a:off x="1761564" y="2244122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CBD452-453D-E8C7-27AC-6EE3F91D0072}"/>
              </a:ext>
            </a:extLst>
          </p:cNvPr>
          <p:cNvCxnSpPr/>
          <p:nvPr/>
        </p:nvCxnSpPr>
        <p:spPr>
          <a:xfrm>
            <a:off x="1902758" y="2238271"/>
            <a:ext cx="69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8AA138-AF6B-F152-3633-1A5486197A4B}"/>
              </a:ext>
            </a:extLst>
          </p:cNvPr>
          <p:cNvCxnSpPr>
            <a:cxnSpLocks/>
          </p:cNvCxnSpPr>
          <p:nvPr/>
        </p:nvCxnSpPr>
        <p:spPr>
          <a:xfrm>
            <a:off x="2598642" y="223827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36958E-EF43-4304-D95A-522C7C2D3FF1}"/>
              </a:ext>
            </a:extLst>
          </p:cNvPr>
          <p:cNvCxnSpPr>
            <a:cxnSpLocks/>
          </p:cNvCxnSpPr>
          <p:nvPr/>
        </p:nvCxnSpPr>
        <p:spPr>
          <a:xfrm>
            <a:off x="2739836" y="2701320"/>
            <a:ext cx="1730049" cy="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C15C6E-D500-1C98-D615-5F84BE1A6461}"/>
              </a:ext>
            </a:extLst>
          </p:cNvPr>
          <p:cNvCxnSpPr/>
          <p:nvPr/>
        </p:nvCxnSpPr>
        <p:spPr>
          <a:xfrm flipV="1">
            <a:off x="4463585" y="2242484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73D5F4-BF28-8427-829A-D5F7BF7689A7}"/>
              </a:ext>
            </a:extLst>
          </p:cNvPr>
          <p:cNvCxnSpPr>
            <a:cxnSpLocks/>
          </p:cNvCxnSpPr>
          <p:nvPr/>
        </p:nvCxnSpPr>
        <p:spPr>
          <a:xfrm>
            <a:off x="4604779" y="2236633"/>
            <a:ext cx="26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8CEB7F4-F305-F548-E3D2-7BE9A4FE7CCC}"/>
              </a:ext>
            </a:extLst>
          </p:cNvPr>
          <p:cNvCxnSpPr>
            <a:cxnSpLocks/>
          </p:cNvCxnSpPr>
          <p:nvPr/>
        </p:nvCxnSpPr>
        <p:spPr>
          <a:xfrm>
            <a:off x="4872039" y="223827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0A248C4-5873-05B5-735D-891FC2BD205A}"/>
              </a:ext>
            </a:extLst>
          </p:cNvPr>
          <p:cNvCxnSpPr>
            <a:cxnSpLocks/>
          </p:cNvCxnSpPr>
          <p:nvPr/>
        </p:nvCxnSpPr>
        <p:spPr>
          <a:xfrm>
            <a:off x="5013233" y="2701320"/>
            <a:ext cx="3107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134A64-F55C-39DF-F6B8-0B9A7BC7E7A5}"/>
              </a:ext>
            </a:extLst>
          </p:cNvPr>
          <p:cNvSpPr/>
          <p:nvPr/>
        </p:nvSpPr>
        <p:spPr>
          <a:xfrm>
            <a:off x="1553135" y="2076405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DAD0071-0928-6385-FD95-65FA7B7D6A58}"/>
              </a:ext>
            </a:extLst>
          </p:cNvPr>
          <p:cNvCxnSpPr>
            <a:stCxn id="12" idx="3"/>
            <a:endCxn id="45" idx="2"/>
          </p:cNvCxnSpPr>
          <p:nvPr/>
        </p:nvCxnSpPr>
        <p:spPr>
          <a:xfrm flipV="1">
            <a:off x="1398494" y="2924295"/>
            <a:ext cx="438710" cy="4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3F120D-A895-A988-E354-801844774453}"/>
              </a:ext>
            </a:extLst>
          </p:cNvPr>
          <p:cNvSpPr/>
          <p:nvPr/>
        </p:nvSpPr>
        <p:spPr>
          <a:xfrm>
            <a:off x="2344833" y="2070509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2C4A540-0EF1-AE33-AFE8-F0A81F398892}"/>
              </a:ext>
            </a:extLst>
          </p:cNvPr>
          <p:cNvCxnSpPr>
            <a:cxnSpLocks/>
            <a:stCxn id="15" idx="1"/>
            <a:endCxn id="49" idx="2"/>
          </p:cNvCxnSpPr>
          <p:nvPr/>
        </p:nvCxnSpPr>
        <p:spPr>
          <a:xfrm rot="10800000">
            <a:off x="2628903" y="2918400"/>
            <a:ext cx="302555" cy="44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9DEF04-A577-67CC-672E-C769809A059B}"/>
              </a:ext>
            </a:extLst>
          </p:cNvPr>
          <p:cNvSpPr/>
          <p:nvPr/>
        </p:nvSpPr>
        <p:spPr>
          <a:xfrm>
            <a:off x="4294235" y="2092585"/>
            <a:ext cx="869016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05009C3-14A9-5CF6-945C-95E76F802695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rot="10800000">
            <a:off x="4728744" y="2940476"/>
            <a:ext cx="213893" cy="445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1F3347-D6D2-79B6-8E49-3B5451449F4F}"/>
              </a:ext>
            </a:extLst>
          </p:cNvPr>
          <p:cNvSpPr/>
          <p:nvPr/>
        </p:nvSpPr>
        <p:spPr>
          <a:xfrm>
            <a:off x="6443662" y="2092585"/>
            <a:ext cx="516031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FDA5C54-DB54-2F92-00D7-103849DB3954}"/>
              </a:ext>
            </a:extLst>
          </p:cNvPr>
          <p:cNvCxnSpPr>
            <a:stCxn id="8" idx="1"/>
            <a:endCxn id="61" idx="2"/>
          </p:cNvCxnSpPr>
          <p:nvPr/>
        </p:nvCxnSpPr>
        <p:spPr>
          <a:xfrm rot="10800000">
            <a:off x="6701679" y="2940476"/>
            <a:ext cx="403419" cy="46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9111B-96FF-D828-FF97-679288E50147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모드</a:t>
            </a:r>
          </a:p>
        </p:txBody>
      </p:sp>
      <p:pic>
        <p:nvPicPr>
          <p:cNvPr id="10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8E64A89-AFBB-D116-96D9-53F3591D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A7C1E-5233-10CC-F644-C265FB407E84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ISR</a:t>
            </a:r>
            <a:r>
              <a:rPr lang="ko-KR" altLang="en-US" sz="2800" b="1" dirty="0"/>
              <a:t> 처리함수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8ED81AD-614D-F971-60F4-70E4EEFE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86256-B967-9D2D-7595-437FA191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50" y="1334264"/>
            <a:ext cx="5200124" cy="30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2713</TotalTime>
  <Words>281</Words>
  <Application>Microsoft Office PowerPoint</Application>
  <PresentationFormat>화면 슬라이드 쇼(16:9)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2022-02-09T03:28:42Z</dcterms:created>
  <dcterms:modified xsi:type="dcterms:W3CDTF">2023-07-05T04:17:34Z</dcterms:modified>
</cp:coreProperties>
</file>