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6" r:id="rId4"/>
    <p:sldId id="260" r:id="rId5"/>
    <p:sldId id="267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349057AC-35D4-4BF4-B86A-64002434F038}"/>
    <pc:docChg chg="custSel addSld delSld modSld">
      <pc:chgData name="이 호진" userId="e7b51f9e24c37788" providerId="LiveId" clId="{349057AC-35D4-4BF4-B86A-64002434F038}" dt="2022-05-18T10:08:11.606" v="861" actId="47"/>
      <pc:docMkLst>
        <pc:docMk/>
      </pc:docMkLst>
      <pc:sldChg chg="modSp mod">
        <pc:chgData name="이 호진" userId="e7b51f9e24c37788" providerId="LiveId" clId="{349057AC-35D4-4BF4-B86A-64002434F038}" dt="2022-05-18T09:45:00.615" v="121" actId="6549"/>
        <pc:sldMkLst>
          <pc:docMk/>
          <pc:sldMk cId="2184666338" sldId="256"/>
        </pc:sldMkLst>
        <pc:spChg chg="mod">
          <ac:chgData name="이 호진" userId="e7b51f9e24c37788" providerId="LiveId" clId="{349057AC-35D4-4BF4-B86A-64002434F038}" dt="2022-05-18T09:44:43.592" v="26" actId="6549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349057AC-35D4-4BF4-B86A-64002434F038}" dt="2022-05-18T09:45:00.615" v="121" actId="6549"/>
          <ac:spMkLst>
            <pc:docMk/>
            <pc:sldMk cId="2184666338" sldId="256"/>
            <ac:spMk id="8" creationId="{A6B608FD-058E-F0A1-B35A-F530BA00B8A2}"/>
          </ac:spMkLst>
        </pc:spChg>
      </pc:sldChg>
      <pc:sldChg chg="addSp modSp mod">
        <pc:chgData name="이 호진" userId="e7b51f9e24c37788" providerId="LiveId" clId="{349057AC-35D4-4BF4-B86A-64002434F038}" dt="2022-05-18T09:47:54.576" v="447" actId="14100"/>
        <pc:sldMkLst>
          <pc:docMk/>
          <pc:sldMk cId="159237791" sldId="259"/>
        </pc:sldMkLst>
        <pc:spChg chg="add mod">
          <ac:chgData name="이 호진" userId="e7b51f9e24c37788" providerId="LiveId" clId="{349057AC-35D4-4BF4-B86A-64002434F038}" dt="2022-05-18T09:45:21.458" v="145" actId="1076"/>
          <ac:spMkLst>
            <pc:docMk/>
            <pc:sldMk cId="159237791" sldId="259"/>
            <ac:spMk id="6" creationId="{E3EB3417-88D6-ECC1-277C-07F29A63D133}"/>
          </ac:spMkLst>
        </pc:spChg>
        <pc:spChg chg="add mod">
          <ac:chgData name="이 호진" userId="e7b51f9e24c37788" providerId="LiveId" clId="{349057AC-35D4-4BF4-B86A-64002434F038}" dt="2022-05-18T09:46:06.270" v="348" actId="14100"/>
          <ac:spMkLst>
            <pc:docMk/>
            <pc:sldMk cId="159237791" sldId="259"/>
            <ac:spMk id="7" creationId="{006FFEF9-153F-BB84-EA51-E6C118479DD5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8" creationId="{1DE6F48C-B3D5-6CD4-B594-8D16B2181279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9" creationId="{4B0FE037-E29B-0A05-DEA5-08B48BFA8690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10" creationId="{56091428-42E3-3022-39E2-19A39021EBCE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11" creationId="{BBA2C371-537E-FD35-6765-934EBD1D00EA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16" creationId="{67BFE384-6F48-AAF9-FF51-57F525B701B1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18" creationId="{AF6F1835-7281-3B5F-CAFF-0DBBAE584E71}"/>
          </ac:spMkLst>
        </pc:spChg>
        <pc:spChg chg="add mod">
          <ac:chgData name="이 호진" userId="e7b51f9e24c37788" providerId="LiveId" clId="{349057AC-35D4-4BF4-B86A-64002434F038}" dt="2022-05-18T09:47:54.576" v="447" actId="14100"/>
          <ac:spMkLst>
            <pc:docMk/>
            <pc:sldMk cId="159237791" sldId="259"/>
            <ac:spMk id="21" creationId="{54D91969-30DA-F8DA-B63B-FED538B9EEFD}"/>
          </ac:spMkLst>
        </pc:sp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2" creationId="{0B063F5D-B711-3151-D961-14032DEB8CA6}"/>
          </ac:cxnSpMkLst>
        </pc:cxn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3" creationId="{0EA5B6B0-DD42-A683-0309-B8360C6C4172}"/>
          </ac:cxnSpMkLst>
        </pc:cxn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4" creationId="{9E846FF0-FBE0-BB28-5CD9-457694F8ABDA}"/>
          </ac:cxnSpMkLst>
        </pc:cxn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5" creationId="{876459DE-8081-2BBE-A843-3F1E182AABD2}"/>
          </ac:cxnSpMkLst>
        </pc:cxn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7" creationId="{2EEA332A-19C6-1665-6656-40573C40EFAD}"/>
          </ac:cxnSpMkLst>
        </pc:cxn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9" creationId="{68A2F64D-49D8-7FD3-C18A-92511D0111D8}"/>
          </ac:cxnSpMkLst>
        </pc:cxnChg>
        <pc:cxnChg chg="add mod">
          <ac:chgData name="이 호진" userId="e7b51f9e24c37788" providerId="LiveId" clId="{349057AC-35D4-4BF4-B86A-64002434F038}" dt="2022-05-18T09:47:22.566" v="351" actId="1076"/>
          <ac:cxnSpMkLst>
            <pc:docMk/>
            <pc:sldMk cId="159237791" sldId="259"/>
            <ac:cxnSpMk id="20" creationId="{C30F0650-6AB5-A122-AD3B-91B7B61F87FB}"/>
          </ac:cxnSpMkLst>
        </pc:cxnChg>
      </pc:sldChg>
      <pc:sldChg chg="addSp modSp mod">
        <pc:chgData name="이 호진" userId="e7b51f9e24c37788" providerId="LiveId" clId="{349057AC-35D4-4BF4-B86A-64002434F038}" dt="2022-05-18T09:54:00.743" v="784" actId="14100"/>
        <pc:sldMkLst>
          <pc:docMk/>
          <pc:sldMk cId="3009393969" sldId="260"/>
        </pc:sldMkLst>
        <pc:spChg chg="add mod">
          <ac:chgData name="이 호진" userId="e7b51f9e24c37788" providerId="LiveId" clId="{349057AC-35D4-4BF4-B86A-64002434F038}" dt="2022-05-18T09:50:55.398" v="608" actId="14100"/>
          <ac:spMkLst>
            <pc:docMk/>
            <pc:sldMk cId="3009393969" sldId="260"/>
            <ac:spMk id="6" creationId="{AC2853A9-8C34-E0E7-651B-79C009C075BE}"/>
          </ac:spMkLst>
        </pc:spChg>
        <pc:spChg chg="add mod">
          <ac:chgData name="이 호진" userId="e7b51f9e24c37788" providerId="LiveId" clId="{349057AC-35D4-4BF4-B86A-64002434F038}" dt="2022-05-18T09:51:38.070" v="777" actId="14100"/>
          <ac:spMkLst>
            <pc:docMk/>
            <pc:sldMk cId="3009393969" sldId="260"/>
            <ac:spMk id="7" creationId="{B9B7D500-7393-A89A-8902-D7BA5AA025BF}"/>
          </ac:spMkLst>
        </pc:spChg>
        <pc:spChg chg="add mod">
          <ac:chgData name="이 호진" userId="e7b51f9e24c37788" providerId="LiveId" clId="{349057AC-35D4-4BF4-B86A-64002434F038}" dt="2022-05-18T09:54:00.743" v="784" actId="14100"/>
          <ac:spMkLst>
            <pc:docMk/>
            <pc:sldMk cId="3009393969" sldId="260"/>
            <ac:spMk id="10" creationId="{8949D6D2-CAEC-9F29-3966-F21751D1F396}"/>
          </ac:spMkLst>
        </pc:spChg>
        <pc:picChg chg="add mod">
          <ac:chgData name="이 호진" userId="e7b51f9e24c37788" providerId="LiveId" clId="{349057AC-35D4-4BF4-B86A-64002434F038}" dt="2022-05-18T09:53:48.009" v="781" actId="1076"/>
          <ac:picMkLst>
            <pc:docMk/>
            <pc:sldMk cId="3009393969" sldId="260"/>
            <ac:picMk id="9" creationId="{B0D9683F-6A2A-535D-4365-9C7C22B85E1A}"/>
          </ac:picMkLst>
        </pc:picChg>
      </pc:sldChg>
      <pc:sldChg chg="addSp delSp mod">
        <pc:chgData name="이 호진" userId="e7b51f9e24c37788" providerId="LiveId" clId="{349057AC-35D4-4BF4-B86A-64002434F038}" dt="2022-05-18T10:06:11.803" v="786" actId="478"/>
        <pc:sldMkLst>
          <pc:docMk/>
          <pc:sldMk cId="3191817500" sldId="261"/>
        </pc:sldMkLst>
        <pc:spChg chg="add del">
          <ac:chgData name="이 호진" userId="e7b51f9e24c37788" providerId="LiveId" clId="{349057AC-35D4-4BF4-B86A-64002434F038}" dt="2022-05-18T10:06:11.803" v="786" actId="478"/>
          <ac:spMkLst>
            <pc:docMk/>
            <pc:sldMk cId="3191817500" sldId="261"/>
            <ac:spMk id="7" creationId="{52444C51-95CC-1F6F-A152-EB1ACBF4A7AA}"/>
          </ac:spMkLst>
        </pc:spChg>
      </pc:sldChg>
      <pc:sldChg chg="del">
        <pc:chgData name="이 호진" userId="e7b51f9e24c37788" providerId="LiveId" clId="{349057AC-35D4-4BF4-B86A-64002434F038}" dt="2022-05-18T10:08:11.606" v="861" actId="47"/>
        <pc:sldMkLst>
          <pc:docMk/>
          <pc:sldMk cId="4238118617" sldId="262"/>
        </pc:sldMkLst>
      </pc:sldChg>
      <pc:sldChg chg="del">
        <pc:chgData name="이 호진" userId="e7b51f9e24c37788" providerId="LiveId" clId="{349057AC-35D4-4BF4-B86A-64002434F038}" dt="2022-05-18T10:08:11.606" v="861" actId="47"/>
        <pc:sldMkLst>
          <pc:docMk/>
          <pc:sldMk cId="1297127404" sldId="263"/>
        </pc:sldMkLst>
      </pc:sldChg>
      <pc:sldChg chg="del">
        <pc:chgData name="이 호진" userId="e7b51f9e24c37788" providerId="LiveId" clId="{349057AC-35D4-4BF4-B86A-64002434F038}" dt="2022-05-18T10:08:11.606" v="861" actId="47"/>
        <pc:sldMkLst>
          <pc:docMk/>
          <pc:sldMk cId="74044086" sldId="264"/>
        </pc:sldMkLst>
      </pc:sldChg>
      <pc:sldChg chg="addSp delSp modSp add mod">
        <pc:chgData name="이 호진" userId="e7b51f9e24c37788" providerId="LiveId" clId="{349057AC-35D4-4BF4-B86A-64002434F038}" dt="2022-05-18T09:50:22.079" v="573" actId="11529"/>
        <pc:sldMkLst>
          <pc:docMk/>
          <pc:sldMk cId="3485579388" sldId="266"/>
        </pc:sldMkLst>
        <pc:spChg chg="mod">
          <ac:chgData name="이 호진" userId="e7b51f9e24c37788" providerId="LiveId" clId="{349057AC-35D4-4BF4-B86A-64002434F038}" dt="2022-05-18T09:48:44.909" v="479" actId="6549"/>
          <ac:spMkLst>
            <pc:docMk/>
            <pc:sldMk cId="3485579388" sldId="266"/>
            <ac:spMk id="7" creationId="{231D8156-96F6-54E8-3E62-4B6FD8A0906C}"/>
          </ac:spMkLst>
        </pc:spChg>
        <pc:spChg chg="mod">
          <ac:chgData name="이 호진" userId="e7b51f9e24c37788" providerId="LiveId" clId="{349057AC-35D4-4BF4-B86A-64002434F038}" dt="2022-05-18T09:49:32.722" v="531" actId="14100"/>
          <ac:spMkLst>
            <pc:docMk/>
            <pc:sldMk cId="3485579388" sldId="266"/>
            <ac:spMk id="8" creationId="{FDD672AA-85E3-E467-DAD0-8A9CDADE4F5F}"/>
          </ac:spMkLst>
        </pc:spChg>
        <pc:spChg chg="del">
          <ac:chgData name="이 호진" userId="e7b51f9e24c37788" providerId="LiveId" clId="{349057AC-35D4-4BF4-B86A-64002434F038}" dt="2022-05-18T09:48:17.461" v="449" actId="478"/>
          <ac:spMkLst>
            <pc:docMk/>
            <pc:sldMk cId="3485579388" sldId="266"/>
            <ac:spMk id="9" creationId="{F25EABE5-FE17-D454-6A63-4CA7279C7596}"/>
          </ac:spMkLst>
        </pc:spChg>
        <pc:spChg chg="add mod">
          <ac:chgData name="이 호진" userId="e7b51f9e24c37788" providerId="LiveId" clId="{349057AC-35D4-4BF4-B86A-64002434F038}" dt="2022-05-18T09:49:45.869" v="535" actId="14100"/>
          <ac:spMkLst>
            <pc:docMk/>
            <pc:sldMk cId="3485579388" sldId="266"/>
            <ac:spMk id="10" creationId="{91A9317F-9DCE-6235-5843-42DA762C92B6}"/>
          </ac:spMkLst>
        </pc:spChg>
        <pc:spChg chg="add mod">
          <ac:chgData name="이 호진" userId="e7b51f9e24c37788" providerId="LiveId" clId="{349057AC-35D4-4BF4-B86A-64002434F038}" dt="2022-05-18T09:50:18.767" v="572" actId="1076"/>
          <ac:spMkLst>
            <pc:docMk/>
            <pc:sldMk cId="3485579388" sldId="266"/>
            <ac:spMk id="11" creationId="{80741DDA-EC3D-9C75-A2ED-74FC54E815C2}"/>
          </ac:spMkLst>
        </pc:spChg>
        <pc:cxnChg chg="add">
          <ac:chgData name="이 호진" userId="e7b51f9e24c37788" providerId="LiveId" clId="{349057AC-35D4-4BF4-B86A-64002434F038}" dt="2022-05-18T09:50:22.079" v="573" actId="11529"/>
          <ac:cxnSpMkLst>
            <pc:docMk/>
            <pc:sldMk cId="3485579388" sldId="266"/>
            <ac:cxnSpMk id="13" creationId="{75FA19D1-08BF-ADB4-244B-AF81D3429173}"/>
          </ac:cxnSpMkLst>
        </pc:cxnChg>
      </pc:sldChg>
      <pc:sldChg chg="delSp modSp add mod">
        <pc:chgData name="이 호진" userId="e7b51f9e24c37788" providerId="LiveId" clId="{349057AC-35D4-4BF4-B86A-64002434F038}" dt="2022-05-18T10:07:07.153" v="860" actId="6549"/>
        <pc:sldMkLst>
          <pc:docMk/>
          <pc:sldMk cId="4088448626" sldId="267"/>
        </pc:sldMkLst>
        <pc:spChg chg="mod">
          <ac:chgData name="이 호진" userId="e7b51f9e24c37788" providerId="LiveId" clId="{349057AC-35D4-4BF4-B86A-64002434F038}" dt="2022-05-18T10:07:07.153" v="860" actId="6549"/>
          <ac:spMkLst>
            <pc:docMk/>
            <pc:sldMk cId="4088448626" sldId="267"/>
            <ac:spMk id="7" creationId="{2425229F-2666-8E86-59EA-39DCBAE07AD8}"/>
          </ac:spMkLst>
        </pc:spChg>
        <pc:spChg chg="del">
          <ac:chgData name="이 호진" userId="e7b51f9e24c37788" providerId="LiveId" clId="{349057AC-35D4-4BF4-B86A-64002434F038}" dt="2022-05-18T10:06:52.333" v="832" actId="478"/>
          <ac:spMkLst>
            <pc:docMk/>
            <pc:sldMk cId="4088448626" sldId="267"/>
            <ac:spMk id="14" creationId="{FF33ADF4-5D9F-945B-76C3-951852376B44}"/>
          </ac:spMkLst>
        </pc:spChg>
      </pc:sldChg>
    </pc:docChg>
  </pc:docChgLst>
  <pc:docChgLst>
    <pc:chgData name="이 호진" userId="e7b51f9e24c37788" providerId="LiveId" clId="{6F16E28D-8C99-41C9-A130-8A7351A029F2}"/>
    <pc:docChg chg="modSld">
      <pc:chgData name="이 호진" userId="e7b51f9e24c37788" providerId="LiveId" clId="{6F16E28D-8C99-41C9-A130-8A7351A029F2}" dt="2022-06-24T05:32:39.733" v="0" actId="207"/>
      <pc:docMkLst>
        <pc:docMk/>
      </pc:docMkLst>
      <pc:sldChg chg="modSp mod">
        <pc:chgData name="이 호진" userId="e7b51f9e24c37788" providerId="LiveId" clId="{6F16E28D-8C99-41C9-A130-8A7351A029F2}" dt="2022-06-24T05:32:39.733" v="0" actId="207"/>
        <pc:sldMkLst>
          <pc:docMk/>
          <pc:sldMk cId="159237791" sldId="259"/>
        </pc:sldMkLst>
        <pc:spChg chg="mod">
          <ac:chgData name="이 호진" userId="e7b51f9e24c37788" providerId="LiveId" clId="{6F16E28D-8C99-41C9-A130-8A7351A029F2}" dt="2022-06-24T05:32:39.733" v="0" actId="207"/>
          <ac:spMkLst>
            <pc:docMk/>
            <pc:sldMk cId="159237791" sldId="259"/>
            <ac:spMk id="6" creationId="{E3EB3417-88D6-ECC1-277C-07F29A63D1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변화 인터럽트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04DA1B-5088-6EC4-93C1-7275B1770884}"/>
              </a:ext>
            </a:extLst>
          </p:cNvPr>
          <p:cNvSpPr txBox="1"/>
          <p:nvPr/>
        </p:nvSpPr>
        <p:spPr>
          <a:xfrm>
            <a:off x="204541" y="1615102"/>
            <a:ext cx="49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포트의 변화를 감지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6FFEF9-153F-BB84-EA51-E6C118479DD5}"/>
              </a:ext>
            </a:extLst>
          </p:cNvPr>
          <p:cNvSpPr txBox="1"/>
          <p:nvPr/>
        </p:nvSpPr>
        <p:spPr>
          <a:xfrm>
            <a:off x="198341" y="854720"/>
            <a:ext cx="8565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외부 인터럽트는 </a:t>
            </a:r>
            <a:r>
              <a:rPr lang="en-US" altLang="ko-KR" sz="1400" dirty="0"/>
              <a:t>2,3</a:t>
            </a:r>
            <a:r>
              <a:rPr lang="ko-KR" altLang="en-US" sz="1400" dirty="0" err="1"/>
              <a:t>번핀으로</a:t>
            </a:r>
            <a:r>
              <a:rPr lang="ko-KR" altLang="en-US" sz="1400" dirty="0"/>
              <a:t> 제한되어 있습니다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대신 다른 핀들은 변화 상태를 감지 할 수 있는 기능을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6F48C-B3D5-6CD4-B594-8D16B2181279}"/>
              </a:ext>
            </a:extLst>
          </p:cNvPr>
          <p:cNvSpPr txBox="1"/>
          <p:nvPr/>
        </p:nvSpPr>
        <p:spPr>
          <a:xfrm>
            <a:off x="430306" y="3229193"/>
            <a:ext cx="96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RISING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FE037-E29B-0A05-DEA5-08B48BFA8690}"/>
              </a:ext>
            </a:extLst>
          </p:cNvPr>
          <p:cNvSpPr txBox="1"/>
          <p:nvPr/>
        </p:nvSpPr>
        <p:spPr>
          <a:xfrm>
            <a:off x="430306" y="3598525"/>
            <a:ext cx="203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Low</a:t>
            </a:r>
            <a:r>
              <a:rPr lang="ko-KR" altLang="en-US" sz="1200" dirty="0"/>
              <a:t>에서 </a:t>
            </a:r>
            <a:r>
              <a:rPr lang="en-US" altLang="ko-KR" sz="1200" dirty="0"/>
              <a:t>High </a:t>
            </a:r>
            <a:r>
              <a:rPr lang="ko-KR" altLang="en-US" sz="1200" dirty="0"/>
              <a:t>로 변화는 순간을 검출합니다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91428-42E3-3022-39E2-19A39021EBCE}"/>
              </a:ext>
            </a:extLst>
          </p:cNvPr>
          <p:cNvSpPr txBox="1"/>
          <p:nvPr/>
        </p:nvSpPr>
        <p:spPr>
          <a:xfrm>
            <a:off x="2943869" y="3177727"/>
            <a:ext cx="2480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FALLING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2C371-537E-FD35-6765-934EBD1D00EA}"/>
              </a:ext>
            </a:extLst>
          </p:cNvPr>
          <p:cNvSpPr txBox="1"/>
          <p:nvPr/>
        </p:nvSpPr>
        <p:spPr>
          <a:xfrm>
            <a:off x="2598642" y="3564613"/>
            <a:ext cx="221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High</a:t>
            </a:r>
            <a:r>
              <a:rPr lang="ko-KR" altLang="en-US" sz="1200" dirty="0"/>
              <a:t>에서 </a:t>
            </a:r>
            <a:r>
              <a:rPr lang="en-US" altLang="ko-KR" sz="1200" dirty="0"/>
              <a:t>Low </a:t>
            </a:r>
            <a:r>
              <a:rPr lang="ko-KR" altLang="en-US" sz="1200" dirty="0"/>
              <a:t>로 변화는 순간을 검출합니다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063F5D-B711-3151-D961-14032DEB8CA6}"/>
              </a:ext>
            </a:extLst>
          </p:cNvPr>
          <p:cNvCxnSpPr>
            <a:cxnSpLocks/>
          </p:cNvCxnSpPr>
          <p:nvPr/>
        </p:nvCxnSpPr>
        <p:spPr>
          <a:xfrm>
            <a:off x="561413" y="2701320"/>
            <a:ext cx="1200151" cy="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A5B6B0-DD42-A683-0309-B8360C6C4172}"/>
              </a:ext>
            </a:extLst>
          </p:cNvPr>
          <p:cNvCxnSpPr/>
          <p:nvPr/>
        </p:nvCxnSpPr>
        <p:spPr>
          <a:xfrm flipV="1">
            <a:off x="1761564" y="2244122"/>
            <a:ext cx="141194" cy="46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846FF0-FBE0-BB28-5CD9-457694F8ABDA}"/>
              </a:ext>
            </a:extLst>
          </p:cNvPr>
          <p:cNvCxnSpPr/>
          <p:nvPr/>
        </p:nvCxnSpPr>
        <p:spPr>
          <a:xfrm>
            <a:off x="1902758" y="2238271"/>
            <a:ext cx="695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6459DE-8081-2BBE-A843-3F1E182AABD2}"/>
              </a:ext>
            </a:extLst>
          </p:cNvPr>
          <p:cNvCxnSpPr>
            <a:cxnSpLocks/>
          </p:cNvCxnSpPr>
          <p:nvPr/>
        </p:nvCxnSpPr>
        <p:spPr>
          <a:xfrm>
            <a:off x="2598642" y="2238271"/>
            <a:ext cx="141194" cy="47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BFE384-6F48-AAF9-FF51-57F525B701B1}"/>
              </a:ext>
            </a:extLst>
          </p:cNvPr>
          <p:cNvSpPr/>
          <p:nvPr/>
        </p:nvSpPr>
        <p:spPr>
          <a:xfrm>
            <a:off x="1553135" y="2076405"/>
            <a:ext cx="568137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EEA332A-19C6-1665-6656-40573C40EFAD}"/>
              </a:ext>
            </a:extLst>
          </p:cNvPr>
          <p:cNvCxnSpPr>
            <a:stCxn id="8" idx="3"/>
            <a:endCxn id="16" idx="2"/>
          </p:cNvCxnSpPr>
          <p:nvPr/>
        </p:nvCxnSpPr>
        <p:spPr>
          <a:xfrm flipV="1">
            <a:off x="1398494" y="2924295"/>
            <a:ext cx="438710" cy="48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6F1835-7281-3B5F-CAFF-0DBBAE584E71}"/>
              </a:ext>
            </a:extLst>
          </p:cNvPr>
          <p:cNvSpPr/>
          <p:nvPr/>
        </p:nvSpPr>
        <p:spPr>
          <a:xfrm>
            <a:off x="2344833" y="2070509"/>
            <a:ext cx="568137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8A2F64D-49D8-7FD3-C18A-92511D0111D8}"/>
              </a:ext>
            </a:extLst>
          </p:cNvPr>
          <p:cNvCxnSpPr>
            <a:stCxn id="10" idx="1"/>
            <a:endCxn id="18" idx="2"/>
          </p:cNvCxnSpPr>
          <p:nvPr/>
        </p:nvCxnSpPr>
        <p:spPr>
          <a:xfrm rot="10800000">
            <a:off x="2628903" y="2918399"/>
            <a:ext cx="314967" cy="443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0F0650-6AB5-A122-AD3B-91B7B61F87FB}"/>
              </a:ext>
            </a:extLst>
          </p:cNvPr>
          <p:cNvCxnSpPr>
            <a:cxnSpLocks/>
          </p:cNvCxnSpPr>
          <p:nvPr/>
        </p:nvCxnSpPr>
        <p:spPr>
          <a:xfrm>
            <a:off x="2746559" y="2712404"/>
            <a:ext cx="1200151" cy="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D91969-30DA-F8DA-B63B-FED538B9EEFD}"/>
              </a:ext>
            </a:extLst>
          </p:cNvPr>
          <p:cNvSpPr txBox="1"/>
          <p:nvPr/>
        </p:nvSpPr>
        <p:spPr>
          <a:xfrm>
            <a:off x="4412058" y="2041956"/>
            <a:ext cx="356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변화 인터럽트는 </a:t>
            </a:r>
            <a:r>
              <a:rPr lang="en-US" altLang="ko-KR" sz="1400" dirty="0"/>
              <a:t>RISING </a:t>
            </a:r>
            <a:r>
              <a:rPr lang="ko-KR" altLang="en-US" sz="1400" dirty="0"/>
              <a:t>모드와 </a:t>
            </a:r>
            <a:r>
              <a:rPr lang="en-US" altLang="ko-KR" sz="1400" dirty="0"/>
              <a:t>FALLING </a:t>
            </a:r>
            <a:r>
              <a:rPr lang="ko-KR" altLang="en-US" sz="1400" dirty="0"/>
              <a:t>모드만 감지 가능합니다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7C965C-5933-06EC-C4B8-5D5E8C454196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변화 인터럽트</a:t>
            </a:r>
          </a:p>
        </p:txBody>
      </p:sp>
      <p:pic>
        <p:nvPicPr>
          <p:cNvPr id="2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74560B80-776F-279B-26C5-F0290465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1D8156-96F6-54E8-3E62-4B6FD8A0906C}"/>
              </a:ext>
            </a:extLst>
          </p:cNvPr>
          <p:cNvSpPr txBox="1"/>
          <p:nvPr/>
        </p:nvSpPr>
        <p:spPr>
          <a:xfrm>
            <a:off x="784585" y="1470384"/>
            <a:ext cx="681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attachPCINT</a:t>
            </a:r>
            <a:r>
              <a:rPr lang="en-US" altLang="ko-KR" sz="2800" dirty="0"/>
              <a:t>( </a:t>
            </a:r>
            <a:r>
              <a:rPr lang="en-US" altLang="ko-KR" sz="2800" dirty="0" err="1"/>
              <a:t>digitalPinPCINT</a:t>
            </a:r>
            <a:r>
              <a:rPr lang="en-US" altLang="ko-KR" sz="2800" dirty="0"/>
              <a:t>(</a:t>
            </a:r>
            <a:r>
              <a:rPr lang="ko-KR" altLang="en-US" sz="2800" dirty="0"/>
              <a:t>핀</a:t>
            </a:r>
            <a:r>
              <a:rPr lang="en-US" altLang="ko-KR" sz="2800" dirty="0"/>
              <a:t>), ISR, </a:t>
            </a:r>
            <a:r>
              <a:rPr lang="ko-KR" altLang="en-US" sz="2800" dirty="0"/>
              <a:t>모드</a:t>
            </a:r>
            <a:r>
              <a:rPr lang="en-US" altLang="ko-KR" sz="2800" dirty="0"/>
              <a:t>);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72AA-85E3-E467-DAD0-8A9CDADE4F5F}"/>
              </a:ext>
            </a:extLst>
          </p:cNvPr>
          <p:cNvSpPr txBox="1"/>
          <p:nvPr/>
        </p:nvSpPr>
        <p:spPr>
          <a:xfrm>
            <a:off x="784584" y="2183079"/>
            <a:ext cx="454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attachPCINT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함수는 </a:t>
            </a:r>
            <a:endParaRPr lang="en-US" altLang="ko-KR" sz="1400" dirty="0"/>
          </a:p>
          <a:p>
            <a:r>
              <a:rPr lang="ko-KR" altLang="en-US" sz="1400" dirty="0"/>
              <a:t>핀이 상태를 감지하여 수행하는 함수를 등록합니다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A9317F-9DCE-6235-5843-42DA762C92B6}"/>
              </a:ext>
            </a:extLst>
          </p:cNvPr>
          <p:cNvSpPr/>
          <p:nvPr/>
        </p:nvSpPr>
        <p:spPr>
          <a:xfrm>
            <a:off x="6356712" y="1425956"/>
            <a:ext cx="795055" cy="56764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41DDA-EC3D-9C75-A2ED-74FC54E815C2}"/>
              </a:ext>
            </a:extLst>
          </p:cNvPr>
          <p:cNvSpPr txBox="1"/>
          <p:nvPr/>
        </p:nvSpPr>
        <p:spPr>
          <a:xfrm>
            <a:off x="7187063" y="2230923"/>
            <a:ext cx="96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RISING</a:t>
            </a:r>
          </a:p>
          <a:p>
            <a:r>
              <a:rPr lang="en-US" altLang="ko-KR" sz="1200" dirty="0"/>
              <a:t>* FALLING</a:t>
            </a:r>
          </a:p>
          <a:p>
            <a:r>
              <a:rPr lang="en-US" altLang="ko-KR" sz="1200" dirty="0"/>
              <a:t>* CHANGE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5FA19D1-08BF-ADB4-244B-AF81D3429173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>
            <a:off x="6754241" y="1993605"/>
            <a:ext cx="432823" cy="560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FBD9A4-4CCA-82D8-B655-18B4C80EA1F9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인터럽트 설정</a:t>
            </a:r>
          </a:p>
        </p:txBody>
      </p:sp>
      <p:pic>
        <p:nvPicPr>
          <p:cNvPr id="1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29773F5B-4131-6B9A-83A6-AB4A9144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B7D500-7393-A89A-8902-D7BA5AA025BF}"/>
              </a:ext>
            </a:extLst>
          </p:cNvPr>
          <p:cNvSpPr txBox="1"/>
          <p:nvPr/>
        </p:nvSpPr>
        <p:spPr>
          <a:xfrm>
            <a:off x="154820" y="934571"/>
            <a:ext cx="830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변화 인터럽트는 외부 인터럽트와 달리 별도의 라이브러리를 설치하여 사용합니다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D9683F-6A2A-535D-4365-9C7C22B8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8" y="1479105"/>
            <a:ext cx="5728447" cy="32286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49D6D2-CAEC-9F29-3966-F21751D1F396}"/>
              </a:ext>
            </a:extLst>
          </p:cNvPr>
          <p:cNvSpPr/>
          <p:nvPr/>
        </p:nvSpPr>
        <p:spPr>
          <a:xfrm>
            <a:off x="424490" y="3460024"/>
            <a:ext cx="5346884" cy="92521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08785-2B56-493C-40C9-176F45DB05E2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라이브러리 설치</a:t>
            </a:r>
          </a:p>
        </p:txBody>
      </p:sp>
      <p:pic>
        <p:nvPicPr>
          <p:cNvPr id="11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BD34BAA9-A01E-FAAB-4F30-D3011FEE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9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25229F-2666-8E86-59EA-39DCBAE07AD8}"/>
              </a:ext>
            </a:extLst>
          </p:cNvPr>
          <p:cNvSpPr txBox="1"/>
          <p:nvPr/>
        </p:nvSpPr>
        <p:spPr>
          <a:xfrm>
            <a:off x="317300" y="1742511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PinChangInterrupt.h</a:t>
            </a:r>
            <a:r>
              <a:rPr lang="en-US" altLang="ko-KR" sz="1200" dirty="0"/>
              <a:t>”</a:t>
            </a:r>
          </a:p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(13,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(2,INPUT);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attach</a:t>
            </a:r>
            <a:r>
              <a:rPr lang="en-US" altLang="ko-KR" sz="1200" dirty="0"/>
              <a:t>PCINT</a:t>
            </a:r>
            <a:r>
              <a:rPr lang="ko-KR" altLang="en-US" sz="1200" dirty="0"/>
              <a:t>( </a:t>
            </a:r>
            <a:r>
              <a:rPr lang="ko-KR" altLang="en-US" sz="1200" dirty="0" err="1"/>
              <a:t>digitalPinTo</a:t>
            </a:r>
            <a:r>
              <a:rPr lang="en-US" altLang="ko-KR" sz="1200" dirty="0"/>
              <a:t>PCINT</a:t>
            </a:r>
            <a:r>
              <a:rPr lang="ko-KR" altLang="en-US" sz="1200" dirty="0"/>
              <a:t>(2), </a:t>
            </a:r>
            <a:r>
              <a:rPr lang="ko-KR" altLang="en-US" sz="1200" dirty="0" err="1"/>
              <a:t>buttonPress</a:t>
            </a:r>
            <a:r>
              <a:rPr lang="ko-KR" altLang="en-US" sz="1200" dirty="0"/>
              <a:t>, FALLING);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7AB46-2650-5F86-AFAE-AE87AC3DCD9A}"/>
              </a:ext>
            </a:extLst>
          </p:cNvPr>
          <p:cNvSpPr txBox="1"/>
          <p:nvPr/>
        </p:nvSpPr>
        <p:spPr>
          <a:xfrm>
            <a:off x="4810686" y="1643210"/>
            <a:ext cx="37181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led_status</a:t>
            </a:r>
            <a:r>
              <a:rPr lang="ko-KR" altLang="en-US" sz="1200" dirty="0"/>
              <a:t> = LOW;</a:t>
            </a:r>
          </a:p>
          <a:p>
            <a:r>
              <a:rPr lang="ko-KR" altLang="en-US" sz="1200" dirty="0" err="1"/>
              <a:t>bool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led_status_changed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buttonPress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led_status</a:t>
            </a:r>
            <a:r>
              <a:rPr lang="ko-KR" altLang="en-US" sz="1200" dirty="0"/>
              <a:t> = (</a:t>
            </a:r>
            <a:r>
              <a:rPr lang="ko-KR" altLang="en-US" sz="1200" dirty="0" err="1"/>
              <a:t>led_status</a:t>
            </a:r>
            <a:r>
              <a:rPr lang="ko-KR" altLang="en-US" sz="1200" dirty="0"/>
              <a:t> == LOW)?HIGH:LOW;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led_status_changed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led_status_changed</a:t>
            </a:r>
            <a:r>
              <a:rPr lang="ko-KR" altLang="en-US" sz="1200" dirty="0"/>
              <a:t>){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led_status_changed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 </a:t>
            </a:r>
            <a:r>
              <a:rPr lang="ko-KR" altLang="en-US" sz="1200" dirty="0" err="1"/>
              <a:t>led_status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929E4FE-95CC-D630-0AF2-757DD4295F42}"/>
              </a:ext>
            </a:extLst>
          </p:cNvPr>
          <p:cNvCxnSpPr>
            <a:cxnSpLocks/>
          </p:cNvCxnSpPr>
          <p:nvPr/>
        </p:nvCxnSpPr>
        <p:spPr>
          <a:xfrm>
            <a:off x="4656045" y="1643210"/>
            <a:ext cx="0" cy="31906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643EE7-C10E-3AE3-AAAD-1B1A9E231C06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실습코드</a:t>
            </a:r>
          </a:p>
        </p:txBody>
      </p:sp>
      <p:pic>
        <p:nvPicPr>
          <p:cNvPr id="9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A84C496-C317-B2CC-B12C-4C597161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44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81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225</Words>
  <Application>Microsoft Office PowerPoint</Application>
  <PresentationFormat>화면 슬라이드 쇼(16:9)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2023-09-10T15:50:45Z</dcterms:modified>
</cp:coreProperties>
</file>