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9" r:id="rId3"/>
    <p:sldId id="267" r:id="rId4"/>
    <p:sldId id="268" r:id="rId5"/>
    <p:sldId id="271" r:id="rId6"/>
    <p:sldId id="282" r:id="rId7"/>
    <p:sldId id="283" r:id="rId8"/>
    <p:sldId id="284" r:id="rId9"/>
    <p:sldId id="287" r:id="rId10"/>
    <p:sldId id="28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B10E7C-5A5F-4F6E-B41A-6528EA88B44C}" v="35" dt="2022-06-23T12:50:35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BDD511A4-A621-4AE0-80A0-2D71847F48B0}"/>
    <pc:docChg chg="addSld delSld modSld sldOrd">
      <pc:chgData name="이 호진" userId="e7b51f9e24c37788" providerId="LiveId" clId="{BDD511A4-A621-4AE0-80A0-2D71847F48B0}" dt="2022-05-18T08:58:36.310" v="332" actId="47"/>
      <pc:docMkLst>
        <pc:docMk/>
      </pc:docMkLst>
      <pc:sldChg chg="modSp mod">
        <pc:chgData name="이 호진" userId="e7b51f9e24c37788" providerId="LiveId" clId="{BDD511A4-A621-4AE0-80A0-2D71847F48B0}" dt="2022-05-17T14:22:27.238" v="11"/>
        <pc:sldMkLst>
          <pc:docMk/>
          <pc:sldMk cId="2184666338" sldId="256"/>
        </pc:sldMkLst>
        <pc:spChg chg="mod">
          <ac:chgData name="이 호진" userId="e7b51f9e24c37788" providerId="LiveId" clId="{BDD511A4-A621-4AE0-80A0-2D71847F48B0}" dt="2022-05-17T14:22:27.238" v="11"/>
          <ac:spMkLst>
            <pc:docMk/>
            <pc:sldMk cId="2184666338" sldId="256"/>
            <ac:spMk id="7" creationId="{7CA2BC6A-8622-378D-781B-17A25B5A9C7C}"/>
          </ac:spMkLst>
        </pc:spChg>
      </pc:sldChg>
      <pc:sldChg chg="addSp modSp mod">
        <pc:chgData name="이 호진" userId="e7b51f9e24c37788" providerId="LiveId" clId="{BDD511A4-A621-4AE0-80A0-2D71847F48B0}" dt="2022-05-18T05:53:45.219" v="140" actId="1076"/>
        <pc:sldMkLst>
          <pc:docMk/>
          <pc:sldMk cId="159237791" sldId="259"/>
        </pc:sldMkLst>
        <pc:spChg chg="add mod">
          <ac:chgData name="이 호진" userId="e7b51f9e24c37788" providerId="LiveId" clId="{BDD511A4-A621-4AE0-80A0-2D71847F48B0}" dt="2022-05-18T05:32:28.710" v="132" actId="1076"/>
          <ac:spMkLst>
            <pc:docMk/>
            <pc:sldMk cId="159237791" sldId="259"/>
            <ac:spMk id="6" creationId="{A936E2E3-FDC2-6B60-06AF-7F245E41D26F}"/>
          </ac:spMkLst>
        </pc:spChg>
        <pc:spChg chg="add mod">
          <ac:chgData name="이 호진" userId="e7b51f9e24c37788" providerId="LiveId" clId="{BDD511A4-A621-4AE0-80A0-2D71847F48B0}" dt="2022-05-18T05:33:16.405" v="137" actId="14100"/>
          <ac:spMkLst>
            <pc:docMk/>
            <pc:sldMk cId="159237791" sldId="259"/>
            <ac:spMk id="8" creationId="{77C7CA7E-3EF0-C1BB-60C7-DD5001DC4D97}"/>
          </ac:spMkLst>
        </pc:spChg>
        <pc:picChg chg="add mod">
          <ac:chgData name="이 호진" userId="e7b51f9e24c37788" providerId="LiveId" clId="{BDD511A4-A621-4AE0-80A0-2D71847F48B0}" dt="2022-05-18T05:53:45.219" v="140" actId="1076"/>
          <ac:picMkLst>
            <pc:docMk/>
            <pc:sldMk cId="159237791" sldId="259"/>
            <ac:picMk id="1026" creationId="{93E4E9A8-81E1-653C-E365-801E29EDFF9B}"/>
          </ac:picMkLst>
        </pc:pic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3009393969" sldId="260"/>
        </pc:sldMkLst>
        <pc:spChg chg="add mod">
          <ac:chgData name="이 호진" userId="e7b51f9e24c37788" providerId="LiveId" clId="{BDD511A4-A621-4AE0-80A0-2D71847F48B0}" dt="2022-05-18T05:57:23.673" v="329" actId="1076"/>
          <ac:spMkLst>
            <pc:docMk/>
            <pc:sldMk cId="3009393969" sldId="260"/>
            <ac:spMk id="6" creationId="{A93E37CA-36BB-6622-D4A5-B31468E78A2D}"/>
          </ac:spMkLst>
        </pc:sp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3191817500" sldId="261"/>
        </pc:sldMkLst>
        <pc:spChg chg="add mod">
          <ac:chgData name="이 호진" userId="e7b51f9e24c37788" providerId="LiveId" clId="{BDD511A4-A621-4AE0-80A0-2D71847F48B0}" dt="2022-05-17T15:24:48.186" v="73" actId="6549"/>
          <ac:spMkLst>
            <pc:docMk/>
            <pc:sldMk cId="3191817500" sldId="261"/>
            <ac:spMk id="6" creationId="{0E70AD79-D233-B8C3-98C6-0CE159067346}"/>
          </ac:spMkLst>
        </pc:sp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4238118617" sldId="262"/>
        </pc:sldMkLst>
        <pc:spChg chg="add mod">
          <ac:chgData name="이 호진" userId="e7b51f9e24c37788" providerId="LiveId" clId="{BDD511A4-A621-4AE0-80A0-2D71847F48B0}" dt="2022-05-17T15:25:07.305" v="90" actId="6549"/>
          <ac:spMkLst>
            <pc:docMk/>
            <pc:sldMk cId="4238118617" sldId="262"/>
            <ac:spMk id="6" creationId="{5DD5C2D8-C801-15EE-5726-38AA6AA815A3}"/>
          </ac:spMkLst>
        </pc:sp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1297127404" sldId="263"/>
        </pc:sldMkLst>
        <pc:spChg chg="add mod">
          <ac:chgData name="이 호진" userId="e7b51f9e24c37788" providerId="LiveId" clId="{BDD511A4-A621-4AE0-80A0-2D71847F48B0}" dt="2022-05-17T15:25:16.994" v="105" actId="6549"/>
          <ac:spMkLst>
            <pc:docMk/>
            <pc:sldMk cId="1297127404" sldId="263"/>
            <ac:spMk id="6" creationId="{94830766-76A0-8712-8A4F-69D83C81300B}"/>
          </ac:spMkLst>
        </pc:spChg>
      </pc:sldChg>
      <pc:sldChg chg="addSp modSp del mod">
        <pc:chgData name="이 호진" userId="e7b51f9e24c37788" providerId="LiveId" clId="{BDD511A4-A621-4AE0-80A0-2D71847F48B0}" dt="2022-05-18T08:58:34.139" v="331" actId="47"/>
        <pc:sldMkLst>
          <pc:docMk/>
          <pc:sldMk cId="74044086" sldId="264"/>
        </pc:sldMkLst>
        <pc:spChg chg="add mod">
          <ac:chgData name="이 호진" userId="e7b51f9e24c37788" providerId="LiveId" clId="{BDD511A4-A621-4AE0-80A0-2D71847F48B0}" dt="2022-05-17T15:25:37.663" v="131"/>
          <ac:spMkLst>
            <pc:docMk/>
            <pc:sldMk cId="74044086" sldId="264"/>
            <ac:spMk id="6" creationId="{100BF68E-B358-CEB5-19E5-A104A3384BF6}"/>
          </ac:spMkLst>
        </pc:spChg>
      </pc:sldChg>
      <pc:sldChg chg="addSp modSp add mod ord">
        <pc:chgData name="이 호진" userId="e7b51f9e24c37788" providerId="LiveId" clId="{BDD511A4-A621-4AE0-80A0-2D71847F48B0}" dt="2022-05-18T05:55:47.846" v="328" actId="1076"/>
        <pc:sldMkLst>
          <pc:docMk/>
          <pc:sldMk cId="2579523842" sldId="265"/>
        </pc:sldMkLst>
        <pc:spChg chg="add mod">
          <ac:chgData name="이 호진" userId="e7b51f9e24c37788" providerId="LiveId" clId="{BDD511A4-A621-4AE0-80A0-2D71847F48B0}" dt="2022-05-18T05:54:05.503" v="163" actId="14100"/>
          <ac:spMkLst>
            <pc:docMk/>
            <pc:sldMk cId="2579523842" sldId="265"/>
            <ac:spMk id="6" creationId="{D9062A03-686D-8EF8-C5F9-F21C51800AC7}"/>
          </ac:spMkLst>
        </pc:spChg>
        <pc:spChg chg="add mod">
          <ac:chgData name="이 호진" userId="e7b51f9e24c37788" providerId="LiveId" clId="{BDD511A4-A621-4AE0-80A0-2D71847F48B0}" dt="2022-05-18T05:54:46.366" v="290" actId="113"/>
          <ac:spMkLst>
            <pc:docMk/>
            <pc:sldMk cId="2579523842" sldId="265"/>
            <ac:spMk id="7" creationId="{AF400A66-2457-ED53-D056-A102AB5C25F1}"/>
          </ac:spMkLst>
        </pc:spChg>
        <pc:spChg chg="add mod">
          <ac:chgData name="이 호진" userId="e7b51f9e24c37788" providerId="LiveId" clId="{BDD511A4-A621-4AE0-80A0-2D71847F48B0}" dt="2022-05-18T05:55:47.846" v="328" actId="1076"/>
          <ac:spMkLst>
            <pc:docMk/>
            <pc:sldMk cId="2579523842" sldId="265"/>
            <ac:spMk id="8" creationId="{5B4CF5D7-E930-DE8C-C23F-139E7AE53B78}"/>
          </ac:spMkLst>
        </pc:spChg>
        <pc:spChg chg="add mod">
          <ac:chgData name="이 호진" userId="e7b51f9e24c37788" providerId="LiveId" clId="{BDD511A4-A621-4AE0-80A0-2D71847F48B0}" dt="2022-05-18T05:55:47.846" v="328" actId="1076"/>
          <ac:spMkLst>
            <pc:docMk/>
            <pc:sldMk cId="2579523842" sldId="265"/>
            <ac:spMk id="9" creationId="{451D0CBC-1EEC-616C-297E-F55DE9EBCDB0}"/>
          </ac:spMkLst>
        </pc:spChg>
        <pc:spChg chg="add mod">
          <ac:chgData name="이 호진" userId="e7b51f9e24c37788" providerId="LiveId" clId="{BDD511A4-A621-4AE0-80A0-2D71847F48B0}" dt="2022-05-18T05:55:47.846" v="328" actId="1076"/>
          <ac:spMkLst>
            <pc:docMk/>
            <pc:sldMk cId="2579523842" sldId="265"/>
            <ac:spMk id="10" creationId="{01805D47-F0B5-B789-94BE-8E252CC68C1C}"/>
          </ac:spMkLst>
        </pc:spChg>
        <pc:cxnChg chg="add mod">
          <ac:chgData name="이 호진" userId="e7b51f9e24c37788" providerId="LiveId" clId="{BDD511A4-A621-4AE0-80A0-2D71847F48B0}" dt="2022-05-18T05:55:47.846" v="328" actId="1076"/>
          <ac:cxnSpMkLst>
            <pc:docMk/>
            <pc:sldMk cId="2579523842" sldId="265"/>
            <ac:cxnSpMk id="12" creationId="{FC9FA24B-5585-7752-5BCA-E97DAC856794}"/>
          </ac:cxnSpMkLst>
        </pc:cxnChg>
        <pc:cxnChg chg="add mod">
          <ac:chgData name="이 호진" userId="e7b51f9e24c37788" providerId="LiveId" clId="{BDD511A4-A621-4AE0-80A0-2D71847F48B0}" dt="2022-05-18T05:55:47.846" v="328" actId="1076"/>
          <ac:cxnSpMkLst>
            <pc:docMk/>
            <pc:sldMk cId="2579523842" sldId="265"/>
            <ac:cxnSpMk id="14" creationId="{5828C4DA-F052-F9F8-B976-452CE6D76DDA}"/>
          </ac:cxnSpMkLst>
        </pc:cxnChg>
      </pc:sldChg>
      <pc:sldChg chg="add del">
        <pc:chgData name="이 호진" userId="e7b51f9e24c37788" providerId="LiveId" clId="{BDD511A4-A621-4AE0-80A0-2D71847F48B0}" dt="2022-05-18T08:58:36.310" v="332" actId="47"/>
        <pc:sldMkLst>
          <pc:docMk/>
          <pc:sldMk cId="1855733605" sldId="266"/>
        </pc:sldMkLst>
      </pc:sldChg>
      <pc:sldChg chg="add">
        <pc:chgData name="이 호진" userId="e7b51f9e24c37788" providerId="LiveId" clId="{BDD511A4-A621-4AE0-80A0-2D71847F48B0}" dt="2022-05-17T15:25:22.418" v="108"/>
        <pc:sldMkLst>
          <pc:docMk/>
          <pc:sldMk cId="2764374617" sldId="267"/>
        </pc:sldMkLst>
      </pc:sldChg>
    </pc:docChg>
  </pc:docChgLst>
  <pc:docChgLst>
    <pc:chgData name="이 호진" userId="e7b51f9e24c37788" providerId="LiveId" clId="{B9B10E7C-5A5F-4F6E-B41A-6528EA88B44C}"/>
    <pc:docChg chg="custSel addSld delSld modSld sldOrd">
      <pc:chgData name="이 호진" userId="e7b51f9e24c37788" providerId="LiveId" clId="{B9B10E7C-5A5F-4F6E-B41A-6528EA88B44C}" dt="2022-06-23T12:52:16.342" v="314"/>
      <pc:docMkLst>
        <pc:docMk/>
      </pc:docMkLst>
      <pc:sldChg chg="modSp mod">
        <pc:chgData name="이 호진" userId="e7b51f9e24c37788" providerId="LiveId" clId="{B9B10E7C-5A5F-4F6E-B41A-6528EA88B44C}" dt="2022-06-23T09:19:14.165" v="34" actId="6549"/>
        <pc:sldMkLst>
          <pc:docMk/>
          <pc:sldMk cId="2184666338" sldId="256"/>
        </pc:sldMkLst>
        <pc:spChg chg="mod">
          <ac:chgData name="이 호진" userId="e7b51f9e24c37788" providerId="LiveId" clId="{B9B10E7C-5A5F-4F6E-B41A-6528EA88B44C}" dt="2022-06-23T09:19:14.165" v="34" actId="6549"/>
          <ac:spMkLst>
            <pc:docMk/>
            <pc:sldMk cId="2184666338" sldId="256"/>
            <ac:spMk id="7" creationId="{7CA2BC6A-8622-378D-781B-17A25B5A9C7C}"/>
          </ac:spMkLst>
        </pc:spChg>
      </pc:sldChg>
      <pc:sldChg chg="del">
        <pc:chgData name="이 호진" userId="e7b51f9e24c37788" providerId="LiveId" clId="{B9B10E7C-5A5F-4F6E-B41A-6528EA88B44C}" dt="2022-06-23T09:19:18.929" v="35" actId="47"/>
        <pc:sldMkLst>
          <pc:docMk/>
          <pc:sldMk cId="159237791" sldId="259"/>
        </pc:sldMkLst>
      </pc:sldChg>
      <pc:sldChg chg="del">
        <pc:chgData name="이 호진" userId="e7b51f9e24c37788" providerId="LiveId" clId="{B9B10E7C-5A5F-4F6E-B41A-6528EA88B44C}" dt="2022-06-23T09:19:20.004" v="36" actId="47"/>
        <pc:sldMkLst>
          <pc:docMk/>
          <pc:sldMk cId="2579523842" sldId="265"/>
        </pc:sldMkLst>
      </pc:sldChg>
      <pc:sldChg chg="addSp delSp modSp mod">
        <pc:chgData name="이 호진" userId="e7b51f9e24c37788" providerId="LiveId" clId="{B9B10E7C-5A5F-4F6E-B41A-6528EA88B44C}" dt="2022-06-23T09:25:57.845" v="95" actId="1076"/>
        <pc:sldMkLst>
          <pc:docMk/>
          <pc:sldMk cId="2764374617" sldId="267"/>
        </pc:sldMkLst>
        <pc:spChg chg="add mod">
          <ac:chgData name="이 호진" userId="e7b51f9e24c37788" providerId="LiveId" clId="{B9B10E7C-5A5F-4F6E-B41A-6528EA88B44C}" dt="2022-06-23T09:23:04.594" v="72" actId="14100"/>
          <ac:spMkLst>
            <pc:docMk/>
            <pc:sldMk cId="2764374617" sldId="267"/>
            <ac:spMk id="6" creationId="{15840CF2-0004-F58C-999D-DF9713BDEE6C}"/>
          </ac:spMkLst>
        </pc:spChg>
        <pc:spChg chg="add mod">
          <ac:chgData name="이 호진" userId="e7b51f9e24c37788" providerId="LiveId" clId="{B9B10E7C-5A5F-4F6E-B41A-6528EA88B44C}" dt="2022-06-23T09:24:22.357" v="84" actId="20577"/>
          <ac:spMkLst>
            <pc:docMk/>
            <pc:sldMk cId="2764374617" sldId="267"/>
            <ac:spMk id="10" creationId="{5F1BF136-7CBC-B6A0-BFD4-22265AE0C0EA}"/>
          </ac:spMkLst>
        </pc:spChg>
        <pc:picChg chg="add del mod">
          <ac:chgData name="이 호진" userId="e7b51f9e24c37788" providerId="LiveId" clId="{B9B10E7C-5A5F-4F6E-B41A-6528EA88B44C}" dt="2022-06-23T09:25:04.156" v="87" actId="21"/>
          <ac:picMkLst>
            <pc:docMk/>
            <pc:sldMk cId="2764374617" sldId="267"/>
            <ac:picMk id="8" creationId="{968EA60F-A139-0FEA-1F2B-9C4AF4A9ADAF}"/>
          </ac:picMkLst>
        </pc:picChg>
        <pc:picChg chg="add mod">
          <ac:chgData name="이 호진" userId="e7b51f9e24c37788" providerId="LiveId" clId="{B9B10E7C-5A5F-4F6E-B41A-6528EA88B44C}" dt="2022-06-23T09:25:57.845" v="95" actId="1076"/>
          <ac:picMkLst>
            <pc:docMk/>
            <pc:sldMk cId="2764374617" sldId="267"/>
            <ac:picMk id="12" creationId="{3258167E-934F-9280-5A48-ADFC77935544}"/>
          </ac:picMkLst>
        </pc:picChg>
      </pc:sldChg>
      <pc:sldChg chg="addSp modSp add mod">
        <pc:chgData name="이 호진" userId="e7b51f9e24c37788" providerId="LiveId" clId="{B9B10E7C-5A5F-4F6E-B41A-6528EA88B44C}" dt="2022-06-23T10:26:25.507" v="254" actId="14100"/>
        <pc:sldMkLst>
          <pc:docMk/>
          <pc:sldMk cId="936640579" sldId="268"/>
        </pc:sldMkLst>
        <pc:spChg chg="add mod">
          <ac:chgData name="이 호진" userId="e7b51f9e24c37788" providerId="LiveId" clId="{B9B10E7C-5A5F-4F6E-B41A-6528EA88B44C}" dt="2022-06-23T10:26:25.507" v="254" actId="14100"/>
          <ac:spMkLst>
            <pc:docMk/>
            <pc:sldMk cId="936640579" sldId="268"/>
            <ac:spMk id="7" creationId="{88586614-D64F-1FA9-4EE1-0C1AE493BC58}"/>
          </ac:spMkLst>
        </pc:spChg>
        <pc:spChg chg="add mod">
          <ac:chgData name="이 호진" userId="e7b51f9e24c37788" providerId="LiveId" clId="{B9B10E7C-5A5F-4F6E-B41A-6528EA88B44C}" dt="2022-06-23T10:25:54.325" v="234" actId="1076"/>
          <ac:spMkLst>
            <pc:docMk/>
            <pc:sldMk cId="936640579" sldId="268"/>
            <ac:spMk id="9" creationId="{B9C08DAC-F3AF-8A2F-05EB-3602E184E713}"/>
          </ac:spMkLst>
        </pc:spChg>
        <pc:picChg chg="add mod">
          <ac:chgData name="이 호진" userId="e7b51f9e24c37788" providerId="LiveId" clId="{B9B10E7C-5A5F-4F6E-B41A-6528EA88B44C}" dt="2022-06-23T09:25:08.278" v="89" actId="1076"/>
          <ac:picMkLst>
            <pc:docMk/>
            <pc:sldMk cId="936640579" sldId="268"/>
            <ac:picMk id="8" creationId="{87BC74F5-D81D-B99D-D739-29D1D9836B76}"/>
          </ac:picMkLst>
        </pc:picChg>
      </pc:sldChg>
      <pc:sldChg chg="addSp modSp add mod ord">
        <pc:chgData name="이 호진" userId="e7b51f9e24c37788" providerId="LiveId" clId="{B9B10E7C-5A5F-4F6E-B41A-6528EA88B44C}" dt="2022-06-23T09:26:25.374" v="100" actId="1076"/>
        <pc:sldMkLst>
          <pc:docMk/>
          <pc:sldMk cId="2553015122" sldId="269"/>
        </pc:sldMkLst>
        <pc:picChg chg="add mod">
          <ac:chgData name="이 호진" userId="e7b51f9e24c37788" providerId="LiveId" clId="{B9B10E7C-5A5F-4F6E-B41A-6528EA88B44C}" dt="2022-06-23T09:26:25.374" v="100" actId="1076"/>
          <ac:picMkLst>
            <pc:docMk/>
            <pc:sldMk cId="2553015122" sldId="269"/>
            <ac:picMk id="7" creationId="{60BF6915-AEF7-4506-5CFA-F94F8B88D1AA}"/>
          </ac:picMkLst>
        </pc:picChg>
      </pc:sldChg>
      <pc:sldChg chg="addSp modSp add del mod">
        <pc:chgData name="이 호진" userId="e7b51f9e24c37788" providerId="LiveId" clId="{B9B10E7C-5A5F-4F6E-B41A-6528EA88B44C}" dt="2022-06-23T10:10:05.280" v="224" actId="47"/>
        <pc:sldMkLst>
          <pc:docMk/>
          <pc:sldMk cId="3759518297" sldId="270"/>
        </pc:sldMkLst>
        <pc:spChg chg="add mod">
          <ac:chgData name="이 호진" userId="e7b51f9e24c37788" providerId="LiveId" clId="{B9B10E7C-5A5F-4F6E-B41A-6528EA88B44C}" dt="2022-06-23T09:26:55.193" v="106"/>
          <ac:spMkLst>
            <pc:docMk/>
            <pc:sldMk cId="3759518297" sldId="270"/>
            <ac:spMk id="7" creationId="{88517A3C-D363-E20B-B1D6-832780BE7207}"/>
          </ac:spMkLst>
        </pc:spChg>
        <pc:spChg chg="add mod">
          <ac:chgData name="이 호진" userId="e7b51f9e24c37788" providerId="LiveId" clId="{B9B10E7C-5A5F-4F6E-B41A-6528EA88B44C}" dt="2022-06-23T09:27:52.860" v="117" actId="20577"/>
          <ac:spMkLst>
            <pc:docMk/>
            <pc:sldMk cId="3759518297" sldId="270"/>
            <ac:spMk id="10" creationId="{58316C5C-86CF-E2C1-F2CE-C10BD41A1C99}"/>
          </ac:spMkLst>
        </pc:spChg>
        <pc:picChg chg="add mod">
          <ac:chgData name="이 호진" userId="e7b51f9e24c37788" providerId="LiveId" clId="{B9B10E7C-5A5F-4F6E-B41A-6528EA88B44C}" dt="2022-06-23T09:27:27.260" v="111" actId="14100"/>
          <ac:picMkLst>
            <pc:docMk/>
            <pc:sldMk cId="3759518297" sldId="270"/>
            <ac:picMk id="1026" creationId="{8B4F7619-BBD8-6B06-623E-3D3FC8795874}"/>
          </ac:picMkLst>
        </pc:picChg>
      </pc:sldChg>
      <pc:sldChg chg="addSp modSp add mod">
        <pc:chgData name="이 호진" userId="e7b51f9e24c37788" providerId="LiveId" clId="{B9B10E7C-5A5F-4F6E-B41A-6528EA88B44C}" dt="2022-06-23T09:28:36.313" v="141" actId="1076"/>
        <pc:sldMkLst>
          <pc:docMk/>
          <pc:sldMk cId="2331899400" sldId="271"/>
        </pc:sldMkLst>
        <pc:spChg chg="add mod">
          <ac:chgData name="이 호진" userId="e7b51f9e24c37788" providerId="LiveId" clId="{B9B10E7C-5A5F-4F6E-B41A-6528EA88B44C}" dt="2022-06-23T09:28:23.995" v="138"/>
          <ac:spMkLst>
            <pc:docMk/>
            <pc:sldMk cId="2331899400" sldId="271"/>
            <ac:spMk id="6" creationId="{9653B4B5-363D-0098-9F9A-4E646FFEC484}"/>
          </ac:spMkLst>
        </pc:spChg>
        <pc:picChg chg="add mod">
          <ac:chgData name="이 호진" userId="e7b51f9e24c37788" providerId="LiveId" clId="{B9B10E7C-5A5F-4F6E-B41A-6528EA88B44C}" dt="2022-06-23T09:28:36.313" v="141" actId="1076"/>
          <ac:picMkLst>
            <pc:docMk/>
            <pc:sldMk cId="2331899400" sldId="271"/>
            <ac:picMk id="2050" creationId="{5AEBFBE6-5565-BFB1-54D6-0626AFF1AD3E}"/>
          </ac:picMkLst>
        </pc:picChg>
      </pc:sldChg>
      <pc:sldChg chg="addSp modSp add mod">
        <pc:chgData name="이 호진" userId="e7b51f9e24c37788" providerId="LiveId" clId="{B9B10E7C-5A5F-4F6E-B41A-6528EA88B44C}" dt="2022-06-23T12:39:27.974" v="277" actId="20577"/>
        <pc:sldMkLst>
          <pc:docMk/>
          <pc:sldMk cId="53051482" sldId="272"/>
        </pc:sldMkLst>
        <pc:spChg chg="add mod">
          <ac:chgData name="이 호진" userId="e7b51f9e24c37788" providerId="LiveId" clId="{B9B10E7C-5A5F-4F6E-B41A-6528EA88B44C}" dt="2022-06-23T09:30:38.433" v="199"/>
          <ac:spMkLst>
            <pc:docMk/>
            <pc:sldMk cId="53051482" sldId="272"/>
            <ac:spMk id="7" creationId="{6AB8F8C1-0EE0-2A8A-F546-D7F35037AB1D}"/>
          </ac:spMkLst>
        </pc:spChg>
        <pc:spChg chg="add mod">
          <ac:chgData name="이 호진" userId="e7b51f9e24c37788" providerId="LiveId" clId="{B9B10E7C-5A5F-4F6E-B41A-6528EA88B44C}" dt="2022-06-23T09:29:23.038" v="163" actId="6549"/>
          <ac:spMkLst>
            <pc:docMk/>
            <pc:sldMk cId="53051482" sldId="272"/>
            <ac:spMk id="8" creationId="{E415EA6E-5FE6-CCF9-10A8-C4F2AD536B36}"/>
          </ac:spMkLst>
        </pc:spChg>
        <pc:spChg chg="add mod">
          <ac:chgData name="이 호진" userId="e7b51f9e24c37788" providerId="LiveId" clId="{B9B10E7C-5A5F-4F6E-B41A-6528EA88B44C}" dt="2022-06-23T12:39:27.974" v="277" actId="20577"/>
          <ac:spMkLst>
            <pc:docMk/>
            <pc:sldMk cId="53051482" sldId="272"/>
            <ac:spMk id="9" creationId="{867C8DCB-78CD-3525-76E3-24136F1446D8}"/>
          </ac:spMkLst>
        </pc:spChg>
        <pc:spChg chg="add mod">
          <ac:chgData name="이 호진" userId="e7b51f9e24c37788" providerId="LiveId" clId="{B9B10E7C-5A5F-4F6E-B41A-6528EA88B44C}" dt="2022-06-23T09:30:11.877" v="185" actId="14100"/>
          <ac:spMkLst>
            <pc:docMk/>
            <pc:sldMk cId="53051482" sldId="272"/>
            <ac:spMk id="11" creationId="{BBF2F141-16D4-8BC7-6957-814610173879}"/>
          </ac:spMkLst>
        </pc:spChg>
      </pc:sldChg>
      <pc:sldChg chg="addSp modSp add del mod">
        <pc:chgData name="이 호진" userId="e7b51f9e24c37788" providerId="LiveId" clId="{B9B10E7C-5A5F-4F6E-B41A-6528EA88B44C}" dt="2022-06-23T12:48:43.837" v="278" actId="47"/>
        <pc:sldMkLst>
          <pc:docMk/>
          <pc:sldMk cId="2292242476" sldId="273"/>
        </pc:sldMkLst>
        <pc:spChg chg="add mod">
          <ac:chgData name="이 호진" userId="e7b51f9e24c37788" providerId="LiveId" clId="{B9B10E7C-5A5F-4F6E-B41A-6528EA88B44C}" dt="2022-06-23T09:31:17.497" v="207" actId="14100"/>
          <ac:spMkLst>
            <pc:docMk/>
            <pc:sldMk cId="2292242476" sldId="273"/>
            <ac:spMk id="7" creationId="{810A183D-94B6-29BE-6A3E-5AE7CEF97D15}"/>
          </ac:spMkLst>
        </pc:spChg>
        <pc:spChg chg="add mod">
          <ac:chgData name="이 호진" userId="e7b51f9e24c37788" providerId="LiveId" clId="{B9B10E7C-5A5F-4F6E-B41A-6528EA88B44C}" dt="2022-06-23T09:31:41.049" v="211" actId="14100"/>
          <ac:spMkLst>
            <pc:docMk/>
            <pc:sldMk cId="2292242476" sldId="273"/>
            <ac:spMk id="9" creationId="{7CB42E16-F160-F3C8-7259-0ECFC68AB03B}"/>
          </ac:spMkLst>
        </pc:spChg>
      </pc:sldChg>
      <pc:sldChg chg="add del">
        <pc:chgData name="이 호진" userId="e7b51f9e24c37788" providerId="LiveId" clId="{B9B10E7C-5A5F-4F6E-B41A-6528EA88B44C}" dt="2022-06-23T10:10:47.457" v="225" actId="47"/>
        <pc:sldMkLst>
          <pc:docMk/>
          <pc:sldMk cId="1493860687" sldId="274"/>
        </pc:sldMkLst>
      </pc:sldChg>
      <pc:sldChg chg="addSp delSp modSp add del mod">
        <pc:chgData name="이 호진" userId="e7b51f9e24c37788" providerId="LiveId" clId="{B9B10E7C-5A5F-4F6E-B41A-6528EA88B44C}" dt="2022-06-23T12:48:43.837" v="278" actId="47"/>
        <pc:sldMkLst>
          <pc:docMk/>
          <pc:sldMk cId="3854320749" sldId="275"/>
        </pc:sldMkLst>
        <pc:spChg chg="add mod">
          <ac:chgData name="이 호진" userId="e7b51f9e24c37788" providerId="LiveId" clId="{B9B10E7C-5A5F-4F6E-B41A-6528EA88B44C}" dt="2022-06-23T09:32:00.133" v="214" actId="1076"/>
          <ac:spMkLst>
            <pc:docMk/>
            <pc:sldMk cId="3854320749" sldId="275"/>
            <ac:spMk id="7" creationId="{B9365679-EDE0-A545-AC9E-199012748613}"/>
          </ac:spMkLst>
        </pc:spChg>
        <pc:spChg chg="add del mod">
          <ac:chgData name="이 호진" userId="e7b51f9e24c37788" providerId="LiveId" clId="{B9B10E7C-5A5F-4F6E-B41A-6528EA88B44C}" dt="2022-06-23T09:32:28.326" v="219" actId="21"/>
          <ac:spMkLst>
            <pc:docMk/>
            <pc:sldMk cId="3854320749" sldId="275"/>
            <ac:spMk id="9" creationId="{4B402A0E-1927-438A-B346-B23017F6C429}"/>
          </ac:spMkLst>
        </pc:spChg>
      </pc:sldChg>
      <pc:sldChg chg="addSp modSp add del mod">
        <pc:chgData name="이 호진" userId="e7b51f9e24c37788" providerId="LiveId" clId="{B9B10E7C-5A5F-4F6E-B41A-6528EA88B44C}" dt="2022-06-23T12:48:43.837" v="278" actId="47"/>
        <pc:sldMkLst>
          <pc:docMk/>
          <pc:sldMk cId="3010092816" sldId="276"/>
        </pc:sldMkLst>
        <pc:spChg chg="add mod">
          <ac:chgData name="이 호진" userId="e7b51f9e24c37788" providerId="LiveId" clId="{B9B10E7C-5A5F-4F6E-B41A-6528EA88B44C}" dt="2022-06-23T09:32:42.459" v="223" actId="14100"/>
          <ac:spMkLst>
            <pc:docMk/>
            <pc:sldMk cId="3010092816" sldId="276"/>
            <ac:spMk id="6" creationId="{D13EC310-022B-250C-A565-F2136705C453}"/>
          </ac:spMkLst>
        </pc:spChg>
      </pc:sldChg>
      <pc:sldChg chg="addSp modSp add mod">
        <pc:chgData name="이 호진" userId="e7b51f9e24c37788" providerId="LiveId" clId="{B9B10E7C-5A5F-4F6E-B41A-6528EA88B44C}" dt="2022-06-23T12:49:34.500" v="290" actId="11529"/>
        <pc:sldMkLst>
          <pc:docMk/>
          <pc:sldMk cId="1801320951" sldId="277"/>
        </pc:sldMkLst>
        <pc:spChg chg="add mod">
          <ac:chgData name="이 호진" userId="e7b51f9e24c37788" providerId="LiveId" clId="{B9B10E7C-5A5F-4F6E-B41A-6528EA88B44C}" dt="2022-06-23T12:49:07.003" v="285" actId="14100"/>
          <ac:spMkLst>
            <pc:docMk/>
            <pc:sldMk cId="1801320951" sldId="277"/>
            <ac:spMk id="7" creationId="{10CE6B5E-A572-5D56-201F-F53181302047}"/>
          </ac:spMkLst>
        </pc:spChg>
        <pc:spChg chg="add mod">
          <ac:chgData name="이 호진" userId="e7b51f9e24c37788" providerId="LiveId" clId="{B9B10E7C-5A5F-4F6E-B41A-6528EA88B44C}" dt="2022-06-23T12:49:28.453" v="289" actId="1076"/>
          <ac:spMkLst>
            <pc:docMk/>
            <pc:sldMk cId="1801320951" sldId="277"/>
            <ac:spMk id="9" creationId="{706BD6EC-7A1A-B357-5F20-F48D3E45EB9F}"/>
          </ac:spMkLst>
        </pc:spChg>
        <pc:cxnChg chg="add">
          <ac:chgData name="이 호진" userId="e7b51f9e24c37788" providerId="LiveId" clId="{B9B10E7C-5A5F-4F6E-B41A-6528EA88B44C}" dt="2022-06-23T12:49:34.500" v="290" actId="11529"/>
          <ac:cxnSpMkLst>
            <pc:docMk/>
            <pc:sldMk cId="1801320951" sldId="277"/>
            <ac:cxnSpMk id="11" creationId="{37E56B29-DB75-8FD3-6812-3A79A3502C93}"/>
          </ac:cxnSpMkLst>
        </pc:cxnChg>
      </pc:sldChg>
      <pc:sldChg chg="addSp modSp add mod">
        <pc:chgData name="이 호진" userId="e7b51f9e24c37788" providerId="LiveId" clId="{B9B10E7C-5A5F-4F6E-B41A-6528EA88B44C}" dt="2022-06-23T12:49:52.675" v="293" actId="1076"/>
        <pc:sldMkLst>
          <pc:docMk/>
          <pc:sldMk cId="3457525807" sldId="278"/>
        </pc:sldMkLst>
        <pc:spChg chg="add mod">
          <ac:chgData name="이 호진" userId="e7b51f9e24c37788" providerId="LiveId" clId="{B9B10E7C-5A5F-4F6E-B41A-6528EA88B44C}" dt="2022-06-23T12:49:52.675" v="293" actId="1076"/>
          <ac:spMkLst>
            <pc:docMk/>
            <pc:sldMk cId="3457525807" sldId="278"/>
            <ac:spMk id="7" creationId="{30885867-0618-B444-ACB8-82703DCF0AF1}"/>
          </ac:spMkLst>
        </pc:spChg>
      </pc:sldChg>
      <pc:sldChg chg="add del">
        <pc:chgData name="이 호진" userId="e7b51f9e24c37788" providerId="LiveId" clId="{B9B10E7C-5A5F-4F6E-B41A-6528EA88B44C}" dt="2022-06-23T10:10:47.457" v="225" actId="47"/>
        <pc:sldMkLst>
          <pc:docMk/>
          <pc:sldMk cId="3871163553" sldId="278"/>
        </pc:sldMkLst>
      </pc:sldChg>
      <pc:sldChg chg="addSp modSp add mod">
        <pc:chgData name="이 호진" userId="e7b51f9e24c37788" providerId="LiveId" clId="{B9B10E7C-5A5F-4F6E-B41A-6528EA88B44C}" dt="2022-06-23T12:50:32.141" v="301" actId="1076"/>
        <pc:sldMkLst>
          <pc:docMk/>
          <pc:sldMk cId="1919364729" sldId="279"/>
        </pc:sldMkLst>
        <pc:spChg chg="add mod">
          <ac:chgData name="이 호진" userId="e7b51f9e24c37788" providerId="LiveId" clId="{B9B10E7C-5A5F-4F6E-B41A-6528EA88B44C}" dt="2022-06-23T12:50:10.845" v="297" actId="14100"/>
          <ac:spMkLst>
            <pc:docMk/>
            <pc:sldMk cId="1919364729" sldId="279"/>
            <ac:spMk id="7" creationId="{F5A7C8D0-41BB-4062-A001-07418E701B9B}"/>
          </ac:spMkLst>
        </pc:spChg>
        <pc:spChg chg="add mod">
          <ac:chgData name="이 호진" userId="e7b51f9e24c37788" providerId="LiveId" clId="{B9B10E7C-5A5F-4F6E-B41A-6528EA88B44C}" dt="2022-06-23T12:50:32.141" v="301" actId="1076"/>
          <ac:spMkLst>
            <pc:docMk/>
            <pc:sldMk cId="1919364729" sldId="279"/>
            <ac:spMk id="9" creationId="{67EEC1C9-1745-BE44-2734-7B38895CE0EE}"/>
          </ac:spMkLst>
        </pc:spChg>
      </pc:sldChg>
      <pc:sldChg chg="add ord">
        <pc:chgData name="이 호진" userId="e7b51f9e24c37788" providerId="LiveId" clId="{B9B10E7C-5A5F-4F6E-B41A-6528EA88B44C}" dt="2022-06-23T12:52:16.342" v="314"/>
        <pc:sldMkLst>
          <pc:docMk/>
          <pc:sldMk cId="1527505198" sldId="280"/>
        </pc:sldMkLst>
      </pc:sldChg>
      <pc:sldChg chg="addSp modSp add mod">
        <pc:chgData name="이 호진" userId="e7b51f9e24c37788" providerId="LiveId" clId="{B9B10E7C-5A5F-4F6E-B41A-6528EA88B44C}" dt="2022-06-23T12:52:05.160" v="312" actId="11529"/>
        <pc:sldMkLst>
          <pc:docMk/>
          <pc:sldMk cId="945702165" sldId="281"/>
        </pc:sldMkLst>
        <pc:spChg chg="add mod">
          <ac:chgData name="이 호진" userId="e7b51f9e24c37788" providerId="LiveId" clId="{B9B10E7C-5A5F-4F6E-B41A-6528EA88B44C}" dt="2022-06-23T12:51:48.101" v="307" actId="1076"/>
          <ac:spMkLst>
            <pc:docMk/>
            <pc:sldMk cId="945702165" sldId="281"/>
            <ac:spMk id="7" creationId="{C9FBE14A-591B-48AD-E4C7-134DEF01E0EB}"/>
          </ac:spMkLst>
        </pc:spChg>
        <pc:spChg chg="add mod">
          <ac:chgData name="이 호진" userId="e7b51f9e24c37788" providerId="LiveId" clId="{B9B10E7C-5A5F-4F6E-B41A-6528EA88B44C}" dt="2022-06-23T12:52:00.792" v="311" actId="1076"/>
          <ac:spMkLst>
            <pc:docMk/>
            <pc:sldMk cId="945702165" sldId="281"/>
            <ac:spMk id="9" creationId="{956DBAB6-9D31-71E9-7178-964D41E6B8D9}"/>
          </ac:spMkLst>
        </pc:spChg>
        <pc:cxnChg chg="add">
          <ac:chgData name="이 호진" userId="e7b51f9e24c37788" providerId="LiveId" clId="{B9B10E7C-5A5F-4F6E-B41A-6528EA88B44C}" dt="2022-06-23T12:52:05.160" v="312" actId="11529"/>
          <ac:cxnSpMkLst>
            <pc:docMk/>
            <pc:sldMk cId="945702165" sldId="281"/>
            <ac:cxnSpMk id="11" creationId="{C5322347-BFC1-98F3-C7CD-B2918078D06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DC</a:t>
            </a:r>
            <a:r>
              <a:rPr lang="ko-KR" altLang="en-US" sz="4500" b="1" dirty="0" err="1"/>
              <a:t>모더</a:t>
            </a:r>
            <a:r>
              <a:rPr lang="ko-KR" altLang="en-US" sz="4500" b="1" dirty="0"/>
              <a:t> </a:t>
            </a:r>
            <a:r>
              <a:rPr lang="ko-KR" altLang="en-US" sz="4500" b="1" dirty="0" err="1"/>
              <a:t>엔코더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A335A9-195A-1836-CDC6-1F2239967572}"/>
              </a:ext>
            </a:extLst>
          </p:cNvPr>
          <p:cNvSpPr txBox="1"/>
          <p:nvPr/>
        </p:nvSpPr>
        <p:spPr>
          <a:xfrm>
            <a:off x="204542" y="161924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00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A4087D-86EE-A2E3-CFED-75633EC93291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정리</a:t>
            </a:r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F419AE86-7A09-2AEE-BA6F-832B7D25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3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0BF6915-AEF7-4506-5CFA-F94F8B88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5" y="855056"/>
            <a:ext cx="8606118" cy="3845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370DF-8E66-6BCC-337F-142373F7FB30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실습 모터</a:t>
            </a:r>
          </a:p>
        </p:txBody>
      </p:sp>
      <p:pic>
        <p:nvPicPr>
          <p:cNvPr id="8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EA7EF2F-3732-2876-D54C-810381C8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01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F1BF136-7CBC-B6A0-BFD4-22265AE0C0EA}"/>
              </a:ext>
            </a:extLst>
          </p:cNvPr>
          <p:cNvSpPr txBox="1"/>
          <p:nvPr/>
        </p:nvSpPr>
        <p:spPr>
          <a:xfrm>
            <a:off x="4613376" y="2478353"/>
            <a:ext cx="4098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343434"/>
                </a:solidFill>
                <a:effectLst/>
                <a:latin typeface="-apple-system"/>
              </a:rPr>
              <a:t>※ </a:t>
            </a:r>
            <a:r>
              <a:rPr lang="ko-KR" altLang="en-US" sz="1200" b="0" i="0" dirty="0">
                <a:solidFill>
                  <a:srgbClr val="343434"/>
                </a:solidFill>
                <a:effectLst/>
                <a:latin typeface="-apple-system"/>
              </a:rPr>
              <a:t>모터 축에 위치한 디스크가 한 바퀴 </a:t>
            </a:r>
            <a:r>
              <a:rPr lang="ko-KR" altLang="en-US" sz="1200" b="0" i="0" dirty="0" err="1">
                <a:solidFill>
                  <a:srgbClr val="343434"/>
                </a:solidFill>
                <a:effectLst/>
                <a:latin typeface="-apple-system"/>
              </a:rPr>
              <a:t>돌면면</a:t>
            </a:r>
            <a:r>
              <a:rPr lang="ko-KR" altLang="en-US" sz="1200" b="0" i="0" dirty="0">
                <a:solidFill>
                  <a:srgbClr val="343434"/>
                </a:solidFill>
                <a:effectLst/>
                <a:latin typeface="-apple-system"/>
              </a:rPr>
              <a:t> </a:t>
            </a:r>
            <a:r>
              <a:rPr lang="en-US" altLang="ko-KR" sz="1200" b="0" i="0" dirty="0">
                <a:solidFill>
                  <a:srgbClr val="343434"/>
                </a:solidFill>
                <a:effectLst/>
                <a:latin typeface="-apple-system"/>
              </a:rPr>
              <a:t>16</a:t>
            </a:r>
            <a:r>
              <a:rPr lang="ko-KR" altLang="en-US" sz="1200" b="0" i="0" dirty="0">
                <a:solidFill>
                  <a:srgbClr val="343434"/>
                </a:solidFill>
                <a:effectLst/>
                <a:latin typeface="-apple-system"/>
              </a:rPr>
              <a:t>펄스가 나오므로</a:t>
            </a:r>
            <a:r>
              <a:rPr lang="en-US" altLang="ko-KR" sz="1200" b="0" i="0" dirty="0">
                <a:solidFill>
                  <a:srgbClr val="343434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343434"/>
                </a:solidFill>
                <a:effectLst/>
                <a:latin typeface="-apple-system"/>
              </a:rPr>
              <a:t>바퀴가 한 바퀴 돌 때 </a:t>
            </a:r>
            <a:r>
              <a:rPr lang="en-US" altLang="ko-KR" sz="1200" b="0" i="0" dirty="0">
                <a:solidFill>
                  <a:srgbClr val="343434"/>
                </a:solidFill>
                <a:effectLst/>
                <a:latin typeface="-apple-system"/>
              </a:rPr>
              <a:t>16x120 = 1920 </a:t>
            </a:r>
            <a:r>
              <a:rPr lang="ko-KR" altLang="en-US" sz="1200" b="0" i="0" dirty="0">
                <a:solidFill>
                  <a:srgbClr val="343434"/>
                </a:solidFill>
                <a:effectLst/>
                <a:latin typeface="-apple-system"/>
              </a:rPr>
              <a:t>펄스가 발생한다는 것을 알 수 있습니다</a:t>
            </a:r>
            <a:r>
              <a:rPr lang="en-US" altLang="ko-KR" sz="1200" b="0" i="0" dirty="0">
                <a:solidFill>
                  <a:srgbClr val="343434"/>
                </a:solidFill>
                <a:effectLst/>
                <a:latin typeface="-apple-system"/>
              </a:rPr>
              <a:t>.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58167E-934F-9280-5A48-ADFC77935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30" y="1787382"/>
            <a:ext cx="4019402" cy="2988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D83972-451E-2645-7378-92F2B869B58B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직각위상 </a:t>
            </a:r>
            <a:r>
              <a:rPr lang="ko-KR" altLang="en-US" sz="2800" b="1" dirty="0" err="1"/>
              <a:t>엔코더</a:t>
            </a:r>
            <a:r>
              <a:rPr lang="ko-KR" altLang="en-US" sz="2800" b="1" dirty="0"/>
              <a:t> </a:t>
            </a:r>
            <a:r>
              <a:rPr lang="en-US" altLang="ko-KR" b="1" i="0" dirty="0">
                <a:solidFill>
                  <a:srgbClr val="343434"/>
                </a:solidFill>
                <a:effectLst/>
                <a:latin typeface="-apple-system"/>
              </a:rPr>
              <a:t>(quadrature encoder) </a:t>
            </a:r>
            <a:endParaRPr lang="ko-KR" altLang="en-US" b="1" dirty="0"/>
          </a:p>
        </p:txBody>
      </p:sp>
      <p:pic>
        <p:nvPicPr>
          <p:cNvPr id="8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9B4B6C8D-EBF3-1B49-E3BF-FB983FBE1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1D873E-1719-87EA-8A01-7F7AEF4BE19C}"/>
              </a:ext>
            </a:extLst>
          </p:cNvPr>
          <p:cNvSpPr txBox="1"/>
          <p:nvPr/>
        </p:nvSpPr>
        <p:spPr>
          <a:xfrm>
            <a:off x="287560" y="1021649"/>
            <a:ext cx="8490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43434"/>
                </a:solidFill>
                <a:latin typeface="-apple-system"/>
              </a:rPr>
              <a:t>실습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 모터는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-apple-system"/>
              </a:rPr>
              <a:t>6 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볼트에서 동작하는 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-apple-system"/>
              </a:rPr>
              <a:t>DC 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모터에 직각 위상 인코더가 </a:t>
            </a:r>
            <a:endParaRPr lang="en-US" altLang="ko-KR" sz="1800" b="0" i="0" dirty="0">
              <a:solidFill>
                <a:srgbClr val="343434"/>
              </a:solidFill>
              <a:effectLst/>
              <a:latin typeface="-apple-system"/>
            </a:endParaRPr>
          </a:p>
          <a:p>
            <a:r>
              <a:rPr lang="ko-KR" altLang="en-US" sz="1800" b="0" i="0" dirty="0" err="1">
                <a:solidFill>
                  <a:srgbClr val="343434"/>
                </a:solidFill>
                <a:effectLst/>
                <a:latin typeface="-apple-system"/>
              </a:rPr>
              <a:t>포함되어있는</a:t>
            </a:r>
            <a:r>
              <a:rPr lang="ko-KR" altLang="en-US" sz="1800" b="0" i="0" dirty="0">
                <a:solidFill>
                  <a:srgbClr val="343434"/>
                </a:solidFill>
                <a:effectLst/>
                <a:latin typeface="-apple-system"/>
              </a:rPr>
              <a:t> 모터입니다</a:t>
            </a:r>
            <a:r>
              <a:rPr lang="en-US" altLang="ko-KR" sz="1800" b="0" i="0" dirty="0">
                <a:solidFill>
                  <a:srgbClr val="343434"/>
                </a:solidFill>
                <a:effectLst/>
                <a:latin typeface="-apple-system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5C785-8EB1-2C24-7537-B63D84E2EE7E}"/>
              </a:ext>
            </a:extLst>
          </p:cNvPr>
          <p:cNvSpPr txBox="1"/>
          <p:nvPr/>
        </p:nvSpPr>
        <p:spPr>
          <a:xfrm>
            <a:off x="4613376" y="1787382"/>
            <a:ext cx="431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기어 비율이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120:1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이므로 모터 축이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120 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바퀴 회전하면 바퀴가 한바퀴 회전 합니다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437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586614-D64F-1FA9-4EE1-0C1AE493BC58}"/>
              </a:ext>
            </a:extLst>
          </p:cNvPr>
          <p:cNvSpPr txBox="1"/>
          <p:nvPr/>
        </p:nvSpPr>
        <p:spPr>
          <a:xfrm>
            <a:off x="4477871" y="1162094"/>
            <a:ext cx="425599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3, 4, 5, 6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번 핀은 직각 위상 인코더가 사용하는 핀으로 </a:t>
            </a:r>
            <a:r>
              <a:rPr lang="ko-KR" altLang="en-US" sz="1400" b="0" i="0" dirty="0" err="1">
                <a:solidFill>
                  <a:srgbClr val="343434"/>
                </a:solidFill>
                <a:effectLst/>
                <a:latin typeface="-apple-system"/>
              </a:rPr>
              <a:t>아두이노의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 신호 처리 핀에 연결합니다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. </a:t>
            </a:r>
          </a:p>
          <a:p>
            <a:endParaRPr lang="en-US" altLang="ko-KR" sz="1400" dirty="0">
              <a:solidFill>
                <a:srgbClr val="343434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3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번은 인코더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A 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핀의 </a:t>
            </a:r>
            <a:r>
              <a:rPr lang="ko-KR" altLang="en-US" sz="1400" b="0" i="0" dirty="0" err="1">
                <a:solidFill>
                  <a:srgbClr val="343434"/>
                </a:solidFill>
                <a:effectLst/>
                <a:latin typeface="-apple-system"/>
              </a:rPr>
              <a:t>츨력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– </a:t>
            </a:r>
            <a:r>
              <a:rPr lang="ko-KR" altLang="en-US" sz="1400" b="0" i="0" dirty="0" err="1">
                <a:solidFill>
                  <a:srgbClr val="343434"/>
                </a:solidFill>
                <a:effectLst/>
                <a:latin typeface="-apple-system"/>
              </a:rPr>
              <a:t>아두이노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2</a:t>
            </a:r>
            <a:r>
              <a:rPr lang="ko-KR" altLang="en-US" sz="1400" b="0" i="0" dirty="0" err="1">
                <a:solidFill>
                  <a:srgbClr val="343434"/>
                </a:solidFill>
                <a:effectLst/>
                <a:latin typeface="-apple-system"/>
              </a:rPr>
              <a:t>번핀</a:t>
            </a:r>
            <a:endParaRPr lang="en-US" altLang="ko-KR" sz="1400" dirty="0">
              <a:solidFill>
                <a:srgbClr val="343434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4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번은 인코더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B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핀의 출력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– </a:t>
            </a:r>
            <a:r>
              <a:rPr lang="ko-KR" altLang="en-US" sz="1400" b="0" i="0" dirty="0" err="1">
                <a:solidFill>
                  <a:srgbClr val="343434"/>
                </a:solidFill>
                <a:effectLst/>
                <a:latin typeface="-apple-system"/>
              </a:rPr>
              <a:t>아두이노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 </a:t>
            </a:r>
            <a:r>
              <a:rPr lang="en-US" altLang="ko-KR" sz="1400" b="0" i="0">
                <a:solidFill>
                  <a:srgbClr val="343434"/>
                </a:solidFill>
                <a:effectLst/>
                <a:latin typeface="-apple-system"/>
              </a:rPr>
              <a:t>A0 </a:t>
            </a:r>
            <a:r>
              <a:rPr lang="ko-KR" altLang="en-US" sz="1400" b="0" i="0">
                <a:solidFill>
                  <a:srgbClr val="343434"/>
                </a:solidFill>
                <a:effectLst/>
                <a:latin typeface="-apple-system"/>
              </a:rPr>
              <a:t>핀</a:t>
            </a:r>
            <a:endParaRPr lang="en-US" altLang="ko-KR" sz="1400" dirty="0">
              <a:solidFill>
                <a:srgbClr val="343434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5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번은 그라운드</a:t>
            </a:r>
            <a:endParaRPr lang="en-US" altLang="ko-KR" sz="1400" dirty="0">
              <a:solidFill>
                <a:srgbClr val="343434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6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번은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VCC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에 연결해 줍니다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BC74F5-D81D-B99D-D739-29D1D983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7" y="1258172"/>
            <a:ext cx="4098893" cy="2951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C08DAC-F3AF-8A2F-05EB-3602E184E713}"/>
              </a:ext>
            </a:extLst>
          </p:cNvPr>
          <p:cNvSpPr txBox="1"/>
          <p:nvPr/>
        </p:nvSpPr>
        <p:spPr>
          <a:xfrm>
            <a:off x="4601480" y="3646669"/>
            <a:ext cx="4098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1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번 핀과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2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번 핀은 모터 구동을 위한 전원 선이므로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L298N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과 같은 모터드라이버에 연결합니다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5174D-A706-2D53-E7CD-7D45F5AE2400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엔코더</a:t>
            </a:r>
            <a:r>
              <a:rPr lang="ko-KR" altLang="en-US" sz="2800" b="1" dirty="0"/>
              <a:t> 연결</a:t>
            </a:r>
            <a:endParaRPr lang="ko-KR" altLang="en-US" b="1" dirty="0"/>
          </a:p>
        </p:txBody>
      </p:sp>
      <p:pic>
        <p:nvPicPr>
          <p:cNvPr id="10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7BCE23FA-96FD-371B-86F5-A3A121EE9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64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회로도">
            <a:extLst>
              <a:ext uri="{FF2B5EF4-FFF2-40B4-BE49-F238E27FC236}">
                <a16:creationId xmlns:a16="http://schemas.microsoft.com/office/drawing/2014/main" id="{5AEBFBE6-5565-BFB1-54D6-0626AFF1A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8" y="1219338"/>
            <a:ext cx="4093882" cy="316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B955DC-9764-D968-E17B-30144B8E222E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전체 회로</a:t>
            </a:r>
            <a:endParaRPr lang="ko-KR" altLang="en-US" b="1" dirty="0"/>
          </a:p>
        </p:txBody>
      </p:sp>
      <p:pic>
        <p:nvPicPr>
          <p:cNvPr id="8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B5F66824-BB3C-D6C5-544F-9CBA97BD6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9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05C55F-85A9-35D1-429D-349CF6F19AF5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실습코드</a:t>
            </a:r>
            <a:r>
              <a:rPr lang="en-US" altLang="ko-KR" sz="2800" b="1" dirty="0"/>
              <a:t>: encoder_01</a:t>
            </a:r>
            <a:endParaRPr lang="ko-KR" altLang="en-US" sz="2800" b="1" dirty="0"/>
          </a:p>
        </p:txBody>
      </p:sp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55A0BE9B-E862-52FD-F02B-4F4B8345D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B667D-E99F-8080-C1A7-21E092C50596}"/>
              </a:ext>
            </a:extLst>
          </p:cNvPr>
          <p:cNvSpPr txBox="1"/>
          <p:nvPr/>
        </p:nvSpPr>
        <p:spPr>
          <a:xfrm>
            <a:off x="95682" y="720929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예제파일</a:t>
            </a:r>
            <a:r>
              <a:rPr lang="en-US" altLang="ko-KR" sz="1200" dirty="0"/>
              <a:t>: </a:t>
            </a:r>
            <a:r>
              <a:rPr lang="ko-KR" altLang="en-US" sz="1200" dirty="0"/>
              <a:t>encoder_01.ino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FDC46C-060A-F588-251B-B1BF31F5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29" y="1679518"/>
            <a:ext cx="2155428" cy="1643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7CFC3-0610-425E-265D-611F23544D7C}"/>
              </a:ext>
            </a:extLst>
          </p:cNvPr>
          <p:cNvSpPr txBox="1"/>
          <p:nvPr/>
        </p:nvSpPr>
        <p:spPr>
          <a:xfrm>
            <a:off x="271129" y="1256398"/>
            <a:ext cx="206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err="1"/>
              <a:t>연결핀</a:t>
            </a:r>
            <a:r>
              <a:rPr lang="ko-KR" altLang="en-US" sz="1400" dirty="0"/>
              <a:t> 설정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94FF60-5125-2DBC-3DC2-F6F20AD8C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568" y="1060305"/>
            <a:ext cx="2275174" cy="8599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6FA015-C4B7-A198-5587-70933590FD17}"/>
              </a:ext>
            </a:extLst>
          </p:cNvPr>
          <p:cNvSpPr txBox="1"/>
          <p:nvPr/>
        </p:nvSpPr>
        <p:spPr>
          <a:xfrm>
            <a:off x="2819174" y="637184"/>
            <a:ext cx="206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상수설정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68C5B69-7862-1E2C-1518-1F88E186C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568" y="2499263"/>
            <a:ext cx="6047172" cy="23296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DD5D3E-97EF-2E9A-54CF-DA62EEC000E0}"/>
              </a:ext>
            </a:extLst>
          </p:cNvPr>
          <p:cNvSpPr txBox="1"/>
          <p:nvPr/>
        </p:nvSpPr>
        <p:spPr>
          <a:xfrm>
            <a:off x="2819173" y="2128901"/>
            <a:ext cx="206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③ 초기화</a:t>
            </a:r>
          </a:p>
        </p:txBody>
      </p:sp>
    </p:spTree>
    <p:extLst>
      <p:ext uri="{BB962C8B-B14F-4D97-AF65-F5344CB8AC3E}">
        <p14:creationId xmlns:p14="http://schemas.microsoft.com/office/powerpoint/2010/main" val="174223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106BCD2D-72D3-A2FD-923A-98EAA5ED7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AEC68C-EFC2-9082-72CF-17C47234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5" y="1205461"/>
            <a:ext cx="3916438" cy="3702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074988-D2C3-E7FF-38EE-1A9BECB66C4E}"/>
              </a:ext>
            </a:extLst>
          </p:cNvPr>
          <p:cNvSpPr txBox="1"/>
          <p:nvPr/>
        </p:nvSpPr>
        <p:spPr>
          <a:xfrm>
            <a:off x="3723800" y="3272846"/>
            <a:ext cx="49940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모터의 회전 방향을 알기 위해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A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의 이전 출</a:t>
            </a:r>
            <a:r>
              <a:rPr lang="ko-KR" altLang="en-US" sz="1400" dirty="0">
                <a:solidFill>
                  <a:srgbClr val="343434"/>
                </a:solidFill>
                <a:latin typeface="-apple-system"/>
              </a:rPr>
              <a:t>력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과 현재 출력을 비교하여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LOW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에서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HIGH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로 변화했을 때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, B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의 값이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LOW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인지 아니면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HIGH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인지에 따라 방향을 결정합니다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75B7E-DBDC-714F-1925-87FE21F3FD91}"/>
              </a:ext>
            </a:extLst>
          </p:cNvPr>
          <p:cNvSpPr txBox="1"/>
          <p:nvPr/>
        </p:nvSpPr>
        <p:spPr>
          <a:xfrm>
            <a:off x="154820" y="824213"/>
            <a:ext cx="87009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 err="1">
                <a:solidFill>
                  <a:srgbClr val="343434"/>
                </a:solidFill>
                <a:effectLst/>
                <a:latin typeface="-apple-system"/>
              </a:rPr>
              <a:t>아두이노의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 외부 인터럽트를 사용하여 인코더 </a:t>
            </a:r>
            <a:r>
              <a:rPr lang="en-US" altLang="ko-KR" sz="1400" b="0" i="0" dirty="0">
                <a:solidFill>
                  <a:srgbClr val="343434"/>
                </a:solidFill>
                <a:effectLst/>
                <a:latin typeface="-apple-system"/>
              </a:rPr>
              <a:t>A</a:t>
            </a:r>
            <a:r>
              <a:rPr lang="ko-KR" altLang="en-US" sz="1400" b="0" i="0" dirty="0">
                <a:solidFill>
                  <a:srgbClr val="343434"/>
                </a:solidFill>
                <a:effectLst/>
                <a:latin typeface="-apple-system"/>
              </a:rPr>
              <a:t>핀의 출력이 변할 때마다 모터의 회전 방향을 판별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59568-E501-E906-2CD4-4B06E95581AE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실습코드</a:t>
            </a:r>
            <a:r>
              <a:rPr lang="en-US" altLang="ko-KR" sz="2800" b="1" dirty="0"/>
              <a:t>: encoder_01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054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75B4843-19BD-7F7E-CA0C-905C57006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AE6868-BFB1-0591-82F9-9A1B2C0C8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67" y="902227"/>
            <a:ext cx="3135168" cy="4006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BD98DB-593D-BEFF-0C1E-8488F71A6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776" y="902227"/>
            <a:ext cx="3978833" cy="2362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9671E-5AFC-0C7A-E540-C5F5724A6123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실습코드</a:t>
            </a:r>
            <a:r>
              <a:rPr lang="en-US" altLang="ko-KR" sz="2800" b="1" dirty="0"/>
              <a:t>: encoder_01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345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0F091025-D0AA-97A1-39B8-FA8C1059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0365C2-0DDC-6EFC-ED00-BA70832C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32" y="1104087"/>
            <a:ext cx="2487451" cy="1801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E4E54E-4F73-BAC5-8076-3BB8DB139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911" y="1104087"/>
            <a:ext cx="2710614" cy="217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EC453E-197F-D094-62BC-301852C0A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584" y="1104087"/>
            <a:ext cx="2835803" cy="2155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D811C6-84AC-8486-145B-00F74DCED818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실습코드</a:t>
            </a:r>
            <a:r>
              <a:rPr lang="en-US" altLang="ko-KR" sz="2800" b="1" dirty="0"/>
              <a:t>: encoder_01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679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227</Words>
  <Application>Microsoft Office PowerPoint</Application>
  <PresentationFormat>화면 슬라이드 쇼(16:9)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10</cp:revision>
  <dcterms:created xsi:type="dcterms:W3CDTF">2022-02-09T03:28:42Z</dcterms:created>
  <dcterms:modified xsi:type="dcterms:W3CDTF">2023-07-04T08:47:46Z</dcterms:modified>
</cp:coreProperties>
</file>