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2" r:id="rId2"/>
    <p:sldId id="272" r:id="rId3"/>
    <p:sldId id="260" r:id="rId4"/>
    <p:sldId id="258" r:id="rId5"/>
    <p:sldId id="275" r:id="rId6"/>
    <p:sldId id="262" r:id="rId7"/>
    <p:sldId id="259" r:id="rId8"/>
    <p:sldId id="266" r:id="rId9"/>
    <p:sldId id="284" r:id="rId10"/>
    <p:sldId id="269" r:id="rId11"/>
    <p:sldId id="285" r:id="rId12"/>
    <p:sldId id="286" r:id="rId13"/>
    <p:sldId id="287" r:id="rId14"/>
    <p:sldId id="264" r:id="rId15"/>
    <p:sldId id="271" r:id="rId16"/>
    <p:sldId id="273" r:id="rId17"/>
    <p:sldId id="283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81BE3B-D113-44C7-A465-1FC0D0EDE721}" v="114" dt="2022-06-07T09:07:12.7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91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7B81BE3B-D113-44C7-A465-1FC0D0EDE721}"/>
    <pc:docChg chg="undo custSel addSld delSld modSld sldOrd">
      <pc:chgData name="이 호진" userId="e7b51f9e24c37788" providerId="LiveId" clId="{7B81BE3B-D113-44C7-A465-1FC0D0EDE721}" dt="2022-06-07T09:08:02.310" v="930"/>
      <pc:docMkLst>
        <pc:docMk/>
      </pc:docMkLst>
      <pc:sldChg chg="delSp modSp del mod">
        <pc:chgData name="이 호진" userId="e7b51f9e24c37788" providerId="LiveId" clId="{7B81BE3B-D113-44C7-A465-1FC0D0EDE721}" dt="2022-05-14T12:53:53.580" v="858" actId="47"/>
        <pc:sldMkLst>
          <pc:docMk/>
          <pc:sldMk cId="2184666338" sldId="256"/>
        </pc:sldMkLst>
        <pc:spChg chg="del mod">
          <ac:chgData name="이 호진" userId="e7b51f9e24c37788" providerId="LiveId" clId="{7B81BE3B-D113-44C7-A465-1FC0D0EDE721}" dt="2022-05-14T12:45:35.114" v="536" actId="21"/>
          <ac:spMkLst>
            <pc:docMk/>
            <pc:sldMk cId="2184666338" sldId="256"/>
            <ac:spMk id="5" creationId="{771395F6-2AA3-452E-A13B-6EFF35639BC3}"/>
          </ac:spMkLst>
        </pc:spChg>
        <pc:spChg chg="del">
          <ac:chgData name="이 호진" userId="e7b51f9e24c37788" providerId="LiveId" clId="{7B81BE3B-D113-44C7-A465-1FC0D0EDE721}" dt="2022-05-14T12:45:35.114" v="536" actId="21"/>
          <ac:spMkLst>
            <pc:docMk/>
            <pc:sldMk cId="2184666338" sldId="256"/>
            <ac:spMk id="6" creationId="{93C13FA3-608F-4E98-97F8-40F54BB7D7A0}"/>
          </ac:spMkLst>
        </pc:spChg>
        <pc:picChg chg="del">
          <ac:chgData name="이 호진" userId="e7b51f9e24c37788" providerId="LiveId" clId="{7B81BE3B-D113-44C7-A465-1FC0D0EDE721}" dt="2022-05-14T12:45:21.524" v="529" actId="21"/>
          <ac:picMkLst>
            <pc:docMk/>
            <pc:sldMk cId="2184666338" sldId="256"/>
            <ac:picMk id="3" creationId="{B0A3D8C9-BA97-44B3-89F1-1E77B367DC5C}"/>
          </ac:picMkLst>
        </pc:picChg>
      </pc:sldChg>
      <pc:sldChg chg="delSp del mod">
        <pc:chgData name="이 호진" userId="e7b51f9e24c37788" providerId="LiveId" clId="{7B81BE3B-D113-44C7-A465-1FC0D0EDE721}" dt="2022-05-14T12:53:53.580" v="858" actId="47"/>
        <pc:sldMkLst>
          <pc:docMk/>
          <pc:sldMk cId="783510813" sldId="257"/>
        </pc:sldMkLst>
        <pc:picChg chg="del">
          <ac:chgData name="이 호진" userId="e7b51f9e24c37788" providerId="LiveId" clId="{7B81BE3B-D113-44C7-A465-1FC0D0EDE721}" dt="2022-05-14T12:46:54.471" v="560" actId="21"/>
          <ac:picMkLst>
            <pc:docMk/>
            <pc:sldMk cId="783510813" sldId="257"/>
            <ac:picMk id="3" creationId="{5B8693B7-6C5C-466D-A3FE-B76CFDFA5D55}"/>
          </ac:picMkLst>
        </pc:picChg>
      </pc:sldChg>
      <pc:sldChg chg="addSp delSp modSp mod ord">
        <pc:chgData name="이 호진" userId="e7b51f9e24c37788" providerId="LiveId" clId="{7B81BE3B-D113-44C7-A465-1FC0D0EDE721}" dt="2022-05-14T12:50:17.224" v="659" actId="1076"/>
        <pc:sldMkLst>
          <pc:docMk/>
          <pc:sldMk cId="3835004089" sldId="258"/>
        </pc:sldMkLst>
        <pc:spChg chg="mod">
          <ac:chgData name="이 호진" userId="e7b51f9e24c37788" providerId="LiveId" clId="{7B81BE3B-D113-44C7-A465-1FC0D0EDE721}" dt="2022-05-14T12:47:49.634" v="580" actId="14100"/>
          <ac:spMkLst>
            <pc:docMk/>
            <pc:sldMk cId="3835004089" sldId="258"/>
            <ac:spMk id="2" creationId="{ABCA8B19-CD56-449B-8C01-B11D5951FEBE}"/>
          </ac:spMkLst>
        </pc:spChg>
        <pc:spChg chg="add del mod">
          <ac:chgData name="이 호진" userId="e7b51f9e24c37788" providerId="LiveId" clId="{7B81BE3B-D113-44C7-A465-1FC0D0EDE721}" dt="2022-05-14T12:47:23.183" v="567" actId="21"/>
          <ac:spMkLst>
            <pc:docMk/>
            <pc:sldMk cId="3835004089" sldId="258"/>
            <ac:spMk id="10" creationId="{08D67F5C-4FEA-558A-1FB0-D3E4E66852B1}"/>
          </ac:spMkLst>
        </pc:spChg>
        <pc:spChg chg="add mod">
          <ac:chgData name="이 호진" userId="e7b51f9e24c37788" providerId="LiveId" clId="{7B81BE3B-D113-44C7-A465-1FC0D0EDE721}" dt="2022-05-14T12:49:05.267" v="614" actId="1076"/>
          <ac:spMkLst>
            <pc:docMk/>
            <pc:sldMk cId="3835004089" sldId="258"/>
            <ac:spMk id="12" creationId="{DD243D11-A4CB-6976-273E-01079A3D590B}"/>
          </ac:spMkLst>
        </pc:spChg>
        <pc:spChg chg="add mod">
          <ac:chgData name="이 호진" userId="e7b51f9e24c37788" providerId="LiveId" clId="{7B81BE3B-D113-44C7-A465-1FC0D0EDE721}" dt="2022-05-14T12:49:05.267" v="614" actId="1076"/>
          <ac:spMkLst>
            <pc:docMk/>
            <pc:sldMk cId="3835004089" sldId="258"/>
            <ac:spMk id="13" creationId="{47E795A9-F45F-697F-C050-454B525F537B}"/>
          </ac:spMkLst>
        </pc:spChg>
        <pc:picChg chg="add del mod">
          <ac:chgData name="이 호진" userId="e7b51f9e24c37788" providerId="LiveId" clId="{7B81BE3B-D113-44C7-A465-1FC0D0EDE721}" dt="2022-05-14T12:48:54.130" v="612" actId="478"/>
          <ac:picMkLst>
            <pc:docMk/>
            <pc:sldMk cId="3835004089" sldId="258"/>
            <ac:picMk id="11" creationId="{B8A6C894-A01A-CB5F-BB25-0E78B78A8830}"/>
          </ac:picMkLst>
        </pc:picChg>
        <pc:picChg chg="add mod">
          <ac:chgData name="이 호진" userId="e7b51f9e24c37788" providerId="LiveId" clId="{7B81BE3B-D113-44C7-A465-1FC0D0EDE721}" dt="2022-05-14T12:49:05.267" v="614" actId="1076"/>
          <ac:picMkLst>
            <pc:docMk/>
            <pc:sldMk cId="3835004089" sldId="258"/>
            <ac:picMk id="14" creationId="{B4C23D20-26FD-516B-5403-C5CD2093343F}"/>
          </ac:picMkLst>
        </pc:picChg>
        <pc:picChg chg="add mod">
          <ac:chgData name="이 호진" userId="e7b51f9e24c37788" providerId="LiveId" clId="{7B81BE3B-D113-44C7-A465-1FC0D0EDE721}" dt="2022-05-14T12:50:17.224" v="659" actId="1076"/>
          <ac:picMkLst>
            <pc:docMk/>
            <pc:sldMk cId="3835004089" sldId="258"/>
            <ac:picMk id="15" creationId="{C4E60BF2-4B65-F638-7D0C-85CD9AC1D3A5}"/>
          </ac:picMkLst>
        </pc:picChg>
        <pc:picChg chg="del mod">
          <ac:chgData name="이 호진" userId="e7b51f9e24c37788" providerId="LiveId" clId="{7B81BE3B-D113-44C7-A465-1FC0D0EDE721}" dt="2022-05-14T12:47:23.183" v="567" actId="21"/>
          <ac:picMkLst>
            <pc:docMk/>
            <pc:sldMk cId="3835004089" sldId="258"/>
            <ac:picMk id="1026" creationId="{6FCA78A8-4C21-4F41-A4B4-C7E0BFE2496A}"/>
          </ac:picMkLst>
        </pc:picChg>
      </pc:sldChg>
      <pc:sldChg chg="addSp modSp mod ord">
        <pc:chgData name="이 호진" userId="e7b51f9e24c37788" providerId="LiveId" clId="{7B81BE3B-D113-44C7-A465-1FC0D0EDE721}" dt="2022-05-18T12:22:28.458" v="870" actId="1076"/>
        <pc:sldMkLst>
          <pc:docMk/>
          <pc:sldMk cId="2903567767" sldId="259"/>
        </pc:sldMkLst>
        <pc:spChg chg="add mod">
          <ac:chgData name="이 호진" userId="e7b51f9e24c37788" providerId="LiveId" clId="{7B81BE3B-D113-44C7-A465-1FC0D0EDE721}" dt="2022-05-14T12:50:52.290" v="698" actId="1076"/>
          <ac:spMkLst>
            <pc:docMk/>
            <pc:sldMk cId="2903567767" sldId="259"/>
            <ac:spMk id="2" creationId="{7E8E49EF-46AD-B3C8-4BE7-0DE9EE75AB40}"/>
          </ac:spMkLst>
        </pc:spChg>
        <pc:spChg chg="add mod">
          <ac:chgData name="이 호진" userId="e7b51f9e24c37788" providerId="LiveId" clId="{7B81BE3B-D113-44C7-A465-1FC0D0EDE721}" dt="2022-05-14T12:51:23.645" v="808" actId="1076"/>
          <ac:spMkLst>
            <pc:docMk/>
            <pc:sldMk cId="2903567767" sldId="259"/>
            <ac:spMk id="5" creationId="{38C9185B-2FEC-DC7E-3AE0-71B572D624CB}"/>
          </ac:spMkLst>
        </pc:spChg>
        <pc:picChg chg="mod">
          <ac:chgData name="이 호진" userId="e7b51f9e24c37788" providerId="LiveId" clId="{7B81BE3B-D113-44C7-A465-1FC0D0EDE721}" dt="2022-05-18T12:22:28.458" v="870" actId="1076"/>
          <ac:picMkLst>
            <pc:docMk/>
            <pc:sldMk cId="2903567767" sldId="259"/>
            <ac:picMk id="3" creationId="{BE09FF59-5F7D-4D0D-B74C-33C858EB878C}"/>
          </ac:picMkLst>
        </pc:picChg>
      </pc:sldChg>
      <pc:sldChg chg="addSp delSp modSp mod ord">
        <pc:chgData name="이 호진" userId="e7b51f9e24c37788" providerId="LiveId" clId="{7B81BE3B-D113-44C7-A465-1FC0D0EDE721}" dt="2022-05-14T12:47:40.633" v="572" actId="1076"/>
        <pc:sldMkLst>
          <pc:docMk/>
          <pc:sldMk cId="3214108175" sldId="260"/>
        </pc:sldMkLst>
        <pc:spChg chg="mod">
          <ac:chgData name="이 호진" userId="e7b51f9e24c37788" providerId="LiveId" clId="{7B81BE3B-D113-44C7-A465-1FC0D0EDE721}" dt="2022-05-14T12:45:14.685" v="528" actId="1076"/>
          <ac:spMkLst>
            <pc:docMk/>
            <pc:sldMk cId="3214108175" sldId="260"/>
            <ac:spMk id="2" creationId="{8F1E2B70-3C23-4093-B81F-24BB43A18808}"/>
          </ac:spMkLst>
        </pc:spChg>
        <pc:spChg chg="add mod">
          <ac:chgData name="이 호진" userId="e7b51f9e24c37788" providerId="LiveId" clId="{7B81BE3B-D113-44C7-A465-1FC0D0EDE721}" dt="2022-05-14T12:45:02.086" v="522" actId="14100"/>
          <ac:spMkLst>
            <pc:docMk/>
            <pc:sldMk cId="3214108175" sldId="260"/>
            <ac:spMk id="3" creationId="{8A91979D-793F-A8DB-1A4E-83B8FFD091EC}"/>
          </ac:spMkLst>
        </pc:spChg>
        <pc:spChg chg="add del mod">
          <ac:chgData name="이 호진" userId="e7b51f9e24c37788" providerId="LiveId" clId="{7B81BE3B-D113-44C7-A465-1FC0D0EDE721}" dt="2022-05-14T12:47:18.537" v="565" actId="21"/>
          <ac:spMkLst>
            <pc:docMk/>
            <pc:sldMk cId="3214108175" sldId="260"/>
            <ac:spMk id="11" creationId="{64F5D14B-8B39-24D6-8F4E-4194CE71CA04}"/>
          </ac:spMkLst>
        </pc:spChg>
        <pc:spChg chg="add del mod">
          <ac:chgData name="이 호진" userId="e7b51f9e24c37788" providerId="LiveId" clId="{7B81BE3B-D113-44C7-A465-1FC0D0EDE721}" dt="2022-05-14T12:47:18.537" v="565" actId="21"/>
          <ac:spMkLst>
            <pc:docMk/>
            <pc:sldMk cId="3214108175" sldId="260"/>
            <ac:spMk id="12" creationId="{EE0343A7-A9F2-60A0-AF49-49A4B8F1C051}"/>
          </ac:spMkLst>
        </pc:spChg>
        <pc:spChg chg="add mod">
          <ac:chgData name="이 호진" userId="e7b51f9e24c37788" providerId="LiveId" clId="{7B81BE3B-D113-44C7-A465-1FC0D0EDE721}" dt="2022-05-14T12:47:26.210" v="569" actId="1076"/>
          <ac:spMkLst>
            <pc:docMk/>
            <pc:sldMk cId="3214108175" sldId="260"/>
            <ac:spMk id="14" creationId="{CE38ED04-0B66-706E-DE53-00AB9C2B47F2}"/>
          </ac:spMkLst>
        </pc:spChg>
        <pc:picChg chg="add del mod">
          <ac:chgData name="이 호진" userId="e7b51f9e24c37788" providerId="LiveId" clId="{7B81BE3B-D113-44C7-A465-1FC0D0EDE721}" dt="2022-05-14T12:47:18.537" v="565" actId="21"/>
          <ac:picMkLst>
            <pc:docMk/>
            <pc:sldMk cId="3214108175" sldId="260"/>
            <ac:picMk id="10" creationId="{316EC348-4968-0BD2-4FB1-8D1E4C70F423}"/>
          </ac:picMkLst>
        </pc:picChg>
        <pc:picChg chg="add mod">
          <ac:chgData name="이 호진" userId="e7b51f9e24c37788" providerId="LiveId" clId="{7B81BE3B-D113-44C7-A465-1FC0D0EDE721}" dt="2022-05-14T12:47:26.210" v="569" actId="1076"/>
          <ac:picMkLst>
            <pc:docMk/>
            <pc:sldMk cId="3214108175" sldId="260"/>
            <ac:picMk id="13" creationId="{99644C4D-05D6-0D49-8420-1BC48A870C15}"/>
          </ac:picMkLst>
        </pc:picChg>
        <pc:picChg chg="add mod">
          <ac:chgData name="이 호진" userId="e7b51f9e24c37788" providerId="LiveId" clId="{7B81BE3B-D113-44C7-A465-1FC0D0EDE721}" dt="2022-05-14T12:47:40.633" v="572" actId="1076"/>
          <ac:picMkLst>
            <pc:docMk/>
            <pc:sldMk cId="3214108175" sldId="260"/>
            <ac:picMk id="15" creationId="{FA46BBEC-7FFC-04B0-35A3-2E9464ADFA5D}"/>
          </ac:picMkLst>
        </pc:picChg>
      </pc:sldChg>
      <pc:sldChg chg="delSp del mod">
        <pc:chgData name="이 호진" userId="e7b51f9e24c37788" providerId="LiveId" clId="{7B81BE3B-D113-44C7-A465-1FC0D0EDE721}" dt="2022-05-14T12:53:53.580" v="858" actId="47"/>
        <pc:sldMkLst>
          <pc:docMk/>
          <pc:sldMk cId="2031409195" sldId="261"/>
        </pc:sldMkLst>
        <pc:picChg chg="del">
          <ac:chgData name="이 호진" userId="e7b51f9e24c37788" providerId="LiveId" clId="{7B81BE3B-D113-44C7-A465-1FC0D0EDE721}" dt="2022-05-14T12:38:29.757" v="65" actId="21"/>
          <ac:picMkLst>
            <pc:docMk/>
            <pc:sldMk cId="2031409195" sldId="261"/>
            <ac:picMk id="3" creationId="{DB943DF6-F7F2-4AF6-9970-D21845E845E8}"/>
          </ac:picMkLst>
        </pc:picChg>
      </pc:sldChg>
      <pc:sldChg chg="addSp delSp modSp mod ord">
        <pc:chgData name="이 호진" userId="e7b51f9e24c37788" providerId="LiveId" clId="{7B81BE3B-D113-44C7-A465-1FC0D0EDE721}" dt="2022-05-18T12:22:22.762" v="869" actId="1076"/>
        <pc:sldMkLst>
          <pc:docMk/>
          <pc:sldMk cId="3447326501" sldId="262"/>
        </pc:sldMkLst>
        <pc:spChg chg="add mod">
          <ac:chgData name="이 호진" userId="e7b51f9e24c37788" providerId="LiveId" clId="{7B81BE3B-D113-44C7-A465-1FC0D0EDE721}" dt="2022-05-18T12:22:21.713" v="868" actId="255"/>
          <ac:spMkLst>
            <pc:docMk/>
            <pc:sldMk cId="3447326501" sldId="262"/>
            <ac:spMk id="2" creationId="{49111A95-6F87-EF93-FA0D-BBE95F154EC3}"/>
          </ac:spMkLst>
        </pc:spChg>
        <pc:picChg chg="del">
          <ac:chgData name="이 호진" userId="e7b51f9e24c37788" providerId="LiveId" clId="{7B81BE3B-D113-44C7-A465-1FC0D0EDE721}" dt="2022-05-18T12:22:13.188" v="864" actId="478"/>
          <ac:picMkLst>
            <pc:docMk/>
            <pc:sldMk cId="3447326501" sldId="262"/>
            <ac:picMk id="3" creationId="{201B66B8-AF88-4742-9EC5-8AB9E966A413}"/>
          </ac:picMkLst>
        </pc:picChg>
        <pc:picChg chg="add mod">
          <ac:chgData name="이 호진" userId="e7b51f9e24c37788" providerId="LiveId" clId="{7B81BE3B-D113-44C7-A465-1FC0D0EDE721}" dt="2022-05-18T12:22:22.762" v="869" actId="1076"/>
          <ac:picMkLst>
            <pc:docMk/>
            <pc:sldMk cId="3447326501" sldId="262"/>
            <ac:picMk id="6" creationId="{77FECFA2-79C9-0F58-C113-A97E34EBDA21}"/>
          </ac:picMkLst>
        </pc:picChg>
      </pc:sldChg>
      <pc:sldChg chg="delSp del mod ord">
        <pc:chgData name="이 호진" userId="e7b51f9e24c37788" providerId="LiveId" clId="{7B81BE3B-D113-44C7-A465-1FC0D0EDE721}" dt="2022-05-18T12:34:55.486" v="923" actId="47"/>
        <pc:sldMkLst>
          <pc:docMk/>
          <pc:sldMk cId="2615783518" sldId="263"/>
        </pc:sldMkLst>
        <pc:picChg chg="del">
          <ac:chgData name="이 호진" userId="e7b51f9e24c37788" providerId="LiveId" clId="{7B81BE3B-D113-44C7-A465-1FC0D0EDE721}" dt="2022-05-18T12:34:52.391" v="921" actId="478"/>
          <ac:picMkLst>
            <pc:docMk/>
            <pc:sldMk cId="2615783518" sldId="263"/>
            <ac:picMk id="3" creationId="{8C180602-1BF9-4136-A614-A1A33AC0CAA8}"/>
          </ac:picMkLst>
        </pc:picChg>
      </pc:sldChg>
      <pc:sldChg chg="modSp mod ord">
        <pc:chgData name="이 호진" userId="e7b51f9e24c37788" providerId="LiveId" clId="{7B81BE3B-D113-44C7-A465-1FC0D0EDE721}" dt="2022-05-14T12:53:03.535" v="845" actId="14100"/>
        <pc:sldMkLst>
          <pc:docMk/>
          <pc:sldMk cId="3789456570" sldId="264"/>
        </pc:sldMkLst>
        <pc:spChg chg="mod">
          <ac:chgData name="이 호진" userId="e7b51f9e24c37788" providerId="LiveId" clId="{7B81BE3B-D113-44C7-A465-1FC0D0EDE721}" dt="2022-05-14T12:53:03.535" v="845" actId="14100"/>
          <ac:spMkLst>
            <pc:docMk/>
            <pc:sldMk cId="3789456570" sldId="264"/>
            <ac:spMk id="5" creationId="{09310E30-EBB9-4696-A231-806CF28C0C06}"/>
          </ac:spMkLst>
        </pc:spChg>
      </pc:sldChg>
      <pc:sldChg chg="delSp del ord">
        <pc:chgData name="이 호진" userId="e7b51f9e24c37788" providerId="LiveId" clId="{7B81BE3B-D113-44C7-A465-1FC0D0EDE721}" dt="2022-05-14T12:53:53.580" v="858" actId="47"/>
        <pc:sldMkLst>
          <pc:docMk/>
          <pc:sldMk cId="1105790475" sldId="265"/>
        </pc:sldMkLst>
        <pc:picChg chg="del">
          <ac:chgData name="이 호진" userId="e7b51f9e24c37788" providerId="LiveId" clId="{7B81BE3B-D113-44C7-A465-1FC0D0EDE721}" dt="2022-05-14T12:50:07.229" v="655" actId="21"/>
          <ac:picMkLst>
            <pc:docMk/>
            <pc:sldMk cId="1105790475" sldId="265"/>
            <ac:picMk id="3076" creationId="{949992A8-781C-4149-A2CB-E02FB443948C}"/>
          </ac:picMkLst>
        </pc:picChg>
      </pc:sldChg>
      <pc:sldChg chg="addSp delSp modSp mod ord">
        <pc:chgData name="이 호진" userId="e7b51f9e24c37788" providerId="LiveId" clId="{7B81BE3B-D113-44C7-A465-1FC0D0EDE721}" dt="2022-05-18T12:23:25.847" v="883" actId="14100"/>
        <pc:sldMkLst>
          <pc:docMk/>
          <pc:sldMk cId="1550446473" sldId="266"/>
        </pc:sldMkLst>
        <pc:spChg chg="add mod">
          <ac:chgData name="이 호진" userId="e7b51f9e24c37788" providerId="LiveId" clId="{7B81BE3B-D113-44C7-A465-1FC0D0EDE721}" dt="2022-05-18T12:22:38.375" v="873" actId="255"/>
          <ac:spMkLst>
            <pc:docMk/>
            <pc:sldMk cId="1550446473" sldId="266"/>
            <ac:spMk id="10" creationId="{BB322EE3-AC45-7011-3023-473FD2E28766}"/>
          </ac:spMkLst>
        </pc:spChg>
        <pc:spChg chg="add mod">
          <ac:chgData name="이 호진" userId="e7b51f9e24c37788" providerId="LiveId" clId="{7B81BE3B-D113-44C7-A465-1FC0D0EDE721}" dt="2022-05-18T12:23:25.847" v="883" actId="14100"/>
          <ac:spMkLst>
            <pc:docMk/>
            <pc:sldMk cId="1550446473" sldId="266"/>
            <ac:spMk id="12" creationId="{DC366B3D-F23E-974D-46EF-6BAA6FD8C990}"/>
          </ac:spMkLst>
        </pc:spChg>
        <pc:spChg chg="add mod">
          <ac:chgData name="이 호진" userId="e7b51f9e24c37788" providerId="LiveId" clId="{7B81BE3B-D113-44C7-A465-1FC0D0EDE721}" dt="2022-05-18T12:23:21.578" v="882" actId="20577"/>
          <ac:spMkLst>
            <pc:docMk/>
            <pc:sldMk cId="1550446473" sldId="266"/>
            <ac:spMk id="13" creationId="{4E84D4B7-3DCF-2187-EE78-5584EE44E83D}"/>
          </ac:spMkLst>
        </pc:spChg>
        <pc:picChg chg="del mod">
          <ac:chgData name="이 호진" userId="e7b51f9e24c37788" providerId="LiveId" clId="{7B81BE3B-D113-44C7-A465-1FC0D0EDE721}" dt="2022-05-18T12:22:32.028" v="871" actId="478"/>
          <ac:picMkLst>
            <pc:docMk/>
            <pc:sldMk cId="1550446473" sldId="266"/>
            <ac:picMk id="3" creationId="{FDCAE6F6-504D-4431-B683-38565CEBE812}"/>
          </ac:picMkLst>
        </pc:picChg>
        <pc:picChg chg="add del mod">
          <ac:chgData name="이 호진" userId="e7b51f9e24c37788" providerId="LiveId" clId="{7B81BE3B-D113-44C7-A465-1FC0D0EDE721}" dt="2022-05-18T12:22:32.988" v="872" actId="478"/>
          <ac:picMkLst>
            <pc:docMk/>
            <pc:sldMk cId="1550446473" sldId="266"/>
            <ac:picMk id="11" creationId="{F27462F1-1F99-24AD-CDA1-DC46689700C9}"/>
          </ac:picMkLst>
        </pc:picChg>
      </pc:sldChg>
      <pc:sldChg chg="delSp del mod ord">
        <pc:chgData name="이 호진" userId="e7b51f9e24c37788" providerId="LiveId" clId="{7B81BE3B-D113-44C7-A465-1FC0D0EDE721}" dt="2022-05-14T12:54:01.237" v="859" actId="47"/>
        <pc:sldMkLst>
          <pc:docMk/>
          <pc:sldMk cId="3251217963" sldId="267"/>
        </pc:sldMkLst>
        <pc:picChg chg="del">
          <ac:chgData name="이 호진" userId="e7b51f9e24c37788" providerId="LiveId" clId="{7B81BE3B-D113-44C7-A465-1FC0D0EDE721}" dt="2022-05-14T12:51:48.574" v="825" actId="21"/>
          <ac:picMkLst>
            <pc:docMk/>
            <pc:sldMk cId="3251217963" sldId="267"/>
            <ac:picMk id="3" creationId="{6E5E4551-80A5-4D63-949C-F359F7C00EC6}"/>
          </ac:picMkLst>
        </pc:picChg>
      </pc:sldChg>
      <pc:sldChg chg="delSp modSp del mod ord">
        <pc:chgData name="이 호진" userId="e7b51f9e24c37788" providerId="LiveId" clId="{7B81BE3B-D113-44C7-A465-1FC0D0EDE721}" dt="2022-05-18T12:34:54.194" v="922" actId="47"/>
        <pc:sldMkLst>
          <pc:docMk/>
          <pc:sldMk cId="3994495266" sldId="268"/>
        </pc:sldMkLst>
        <pc:spChg chg="del mod">
          <ac:chgData name="이 호진" userId="e7b51f9e24c37788" providerId="LiveId" clId="{7B81BE3B-D113-44C7-A465-1FC0D0EDE721}" dt="2022-05-18T12:29:34.366" v="896" actId="21"/>
          <ac:spMkLst>
            <pc:docMk/>
            <pc:sldMk cId="3994495266" sldId="268"/>
            <ac:spMk id="5" creationId="{43C79249-70DF-49E4-86DF-8113EDF647E0}"/>
          </ac:spMkLst>
        </pc:spChg>
        <pc:picChg chg="del mod">
          <ac:chgData name="이 호진" userId="e7b51f9e24c37788" providerId="LiveId" clId="{7B81BE3B-D113-44C7-A465-1FC0D0EDE721}" dt="2022-05-18T12:29:44.804" v="900" actId="478"/>
          <ac:picMkLst>
            <pc:docMk/>
            <pc:sldMk cId="3994495266" sldId="268"/>
            <ac:picMk id="3" creationId="{84AE5533-2EFE-4239-9D77-A27015DCC051}"/>
          </ac:picMkLst>
        </pc:picChg>
      </pc:sldChg>
      <pc:sldChg chg="addSp delSp modSp mod ord">
        <pc:chgData name="이 호진" userId="e7b51f9e24c37788" providerId="LiveId" clId="{7B81BE3B-D113-44C7-A465-1FC0D0EDE721}" dt="2022-05-18T12:34:46.018" v="918" actId="14100"/>
        <pc:sldMkLst>
          <pc:docMk/>
          <pc:sldMk cId="4159149155" sldId="269"/>
        </pc:sldMkLst>
        <pc:spChg chg="add mod">
          <ac:chgData name="이 호진" userId="e7b51f9e24c37788" providerId="LiveId" clId="{7B81BE3B-D113-44C7-A465-1FC0D0EDE721}" dt="2022-05-18T12:34:18.719" v="913" actId="255"/>
          <ac:spMkLst>
            <pc:docMk/>
            <pc:sldMk cId="4159149155" sldId="269"/>
            <ac:spMk id="10" creationId="{F3520A29-2934-9540-C93F-08E82BD774B3}"/>
          </ac:spMkLst>
        </pc:spChg>
        <pc:spChg chg="add mod">
          <ac:chgData name="이 호진" userId="e7b51f9e24c37788" providerId="LiveId" clId="{7B81BE3B-D113-44C7-A465-1FC0D0EDE721}" dt="2022-05-18T12:34:14.032" v="912" actId="1076"/>
          <ac:spMkLst>
            <pc:docMk/>
            <pc:sldMk cId="4159149155" sldId="269"/>
            <ac:spMk id="12" creationId="{31750918-C563-6FC5-74B2-A6DEF292E46F}"/>
          </ac:spMkLst>
        </pc:spChg>
        <pc:spChg chg="add mod">
          <ac:chgData name="이 호진" userId="e7b51f9e24c37788" providerId="LiveId" clId="{7B81BE3B-D113-44C7-A465-1FC0D0EDE721}" dt="2022-05-18T12:34:06.369" v="910" actId="14100"/>
          <ac:spMkLst>
            <pc:docMk/>
            <pc:sldMk cId="4159149155" sldId="269"/>
            <ac:spMk id="13" creationId="{35F04762-F87C-A4DB-6FDA-922D2D47741B}"/>
          </ac:spMkLst>
        </pc:spChg>
        <pc:spChg chg="add mod">
          <ac:chgData name="이 호진" userId="e7b51f9e24c37788" providerId="LiveId" clId="{7B81BE3B-D113-44C7-A465-1FC0D0EDE721}" dt="2022-05-18T12:34:46.018" v="918" actId="14100"/>
          <ac:spMkLst>
            <pc:docMk/>
            <pc:sldMk cId="4159149155" sldId="269"/>
            <ac:spMk id="14" creationId="{A78E2691-8125-6F43-0CF9-1F5C2826E9C0}"/>
          </ac:spMkLst>
        </pc:spChg>
        <pc:picChg chg="del mod">
          <ac:chgData name="이 호진" userId="e7b51f9e24c37788" providerId="LiveId" clId="{7B81BE3B-D113-44C7-A465-1FC0D0EDE721}" dt="2022-05-18T12:33:42.878" v="901" actId="478"/>
          <ac:picMkLst>
            <pc:docMk/>
            <pc:sldMk cId="4159149155" sldId="269"/>
            <ac:picMk id="3" creationId="{0A181F45-04CD-4645-8C5E-275AE1FB0B70}"/>
          </ac:picMkLst>
        </pc:picChg>
        <pc:picChg chg="add del mod">
          <ac:chgData name="이 호진" userId="e7b51f9e24c37788" providerId="LiveId" clId="{7B81BE3B-D113-44C7-A465-1FC0D0EDE721}" dt="2022-05-18T12:33:44.490" v="902" actId="478"/>
          <ac:picMkLst>
            <pc:docMk/>
            <pc:sldMk cId="4159149155" sldId="269"/>
            <ac:picMk id="11" creationId="{1A6A8894-77F5-3311-42E6-7224B9E2AFFE}"/>
          </ac:picMkLst>
        </pc:picChg>
      </pc:sldChg>
      <pc:sldChg chg="delSp del mod ord">
        <pc:chgData name="이 호진" userId="e7b51f9e24c37788" providerId="LiveId" clId="{7B81BE3B-D113-44C7-A465-1FC0D0EDE721}" dt="2022-05-14T12:54:02.407" v="860" actId="47"/>
        <pc:sldMkLst>
          <pc:docMk/>
          <pc:sldMk cId="1285298522" sldId="270"/>
        </pc:sldMkLst>
        <pc:picChg chg="del">
          <ac:chgData name="이 호진" userId="e7b51f9e24c37788" providerId="LiveId" clId="{7B81BE3B-D113-44C7-A465-1FC0D0EDE721}" dt="2022-05-14T12:52:29.698" v="836" actId="21"/>
          <ac:picMkLst>
            <pc:docMk/>
            <pc:sldMk cId="1285298522" sldId="270"/>
            <ac:picMk id="3" creationId="{EF906B6E-1FD2-46DB-BE2F-BDD6FB9FEB86}"/>
          </ac:picMkLst>
        </pc:picChg>
      </pc:sldChg>
      <pc:sldChg chg="addSp modSp mod ord">
        <pc:chgData name="이 호진" userId="e7b51f9e24c37788" providerId="LiveId" clId="{7B81BE3B-D113-44C7-A465-1FC0D0EDE721}" dt="2022-05-14T12:53:34.208" v="854"/>
        <pc:sldMkLst>
          <pc:docMk/>
          <pc:sldMk cId="3918183200" sldId="271"/>
        </pc:sldMkLst>
        <pc:spChg chg="add mod">
          <ac:chgData name="이 호진" userId="e7b51f9e24c37788" providerId="LiveId" clId="{7B81BE3B-D113-44C7-A465-1FC0D0EDE721}" dt="2022-05-14T12:53:34.208" v="854"/>
          <ac:spMkLst>
            <pc:docMk/>
            <pc:sldMk cId="3918183200" sldId="271"/>
            <ac:spMk id="12" creationId="{F9615B9B-7C8A-B9E2-0C9E-D30440AE4B9C}"/>
          </ac:spMkLst>
        </pc:spChg>
        <pc:picChg chg="mod">
          <ac:chgData name="이 호진" userId="e7b51f9e24c37788" providerId="LiveId" clId="{7B81BE3B-D113-44C7-A465-1FC0D0EDE721}" dt="2022-05-14T12:53:11.498" v="847" actId="1076"/>
          <ac:picMkLst>
            <pc:docMk/>
            <pc:sldMk cId="3918183200" sldId="271"/>
            <ac:picMk id="3" creationId="{3C0359E6-CE3E-4EB8-99CD-C697CCDEFE98}"/>
          </ac:picMkLst>
        </pc:picChg>
        <pc:picChg chg="add mod">
          <ac:chgData name="이 호진" userId="e7b51f9e24c37788" providerId="LiveId" clId="{7B81BE3B-D113-44C7-A465-1FC0D0EDE721}" dt="2022-05-14T12:53:28.137" v="853" actId="1076"/>
          <ac:picMkLst>
            <pc:docMk/>
            <pc:sldMk cId="3918183200" sldId="271"/>
            <ac:picMk id="10" creationId="{241D2D19-E4C3-FD76-BF11-4739D85FBF18}"/>
          </ac:picMkLst>
        </pc:picChg>
        <pc:picChg chg="add mod">
          <ac:chgData name="이 호진" userId="e7b51f9e24c37788" providerId="LiveId" clId="{7B81BE3B-D113-44C7-A465-1FC0D0EDE721}" dt="2022-05-14T12:53:28.137" v="853" actId="1076"/>
          <ac:picMkLst>
            <pc:docMk/>
            <pc:sldMk cId="3918183200" sldId="271"/>
            <ac:picMk id="11" creationId="{1ACD2366-F6B9-9277-2ABF-1D709BE360A5}"/>
          </ac:picMkLst>
        </pc:picChg>
      </pc:sldChg>
      <pc:sldChg chg="addSp delSp modSp mod ord">
        <pc:chgData name="이 호진" userId="e7b51f9e24c37788" providerId="LiveId" clId="{7B81BE3B-D113-44C7-A465-1FC0D0EDE721}" dt="2022-05-18T12:23:42.262" v="885"/>
        <pc:sldMkLst>
          <pc:docMk/>
          <pc:sldMk cId="1256918072" sldId="272"/>
        </pc:sldMkLst>
        <pc:picChg chg="del">
          <ac:chgData name="이 호진" userId="e7b51f9e24c37788" providerId="LiveId" clId="{7B81BE3B-D113-44C7-A465-1FC0D0EDE721}" dt="2022-05-14T12:53:16.758" v="848" actId="21"/>
          <ac:picMkLst>
            <pc:docMk/>
            <pc:sldMk cId="1256918072" sldId="272"/>
            <ac:picMk id="3" creationId="{18DBE415-7178-4973-9A6B-82BA02FA50FD}"/>
          </ac:picMkLst>
        </pc:picChg>
        <pc:picChg chg="add mod">
          <ac:chgData name="이 호진" userId="e7b51f9e24c37788" providerId="LiveId" clId="{7B81BE3B-D113-44C7-A465-1FC0D0EDE721}" dt="2022-05-14T13:22:43.974" v="863" actId="1076"/>
          <ac:picMkLst>
            <pc:docMk/>
            <pc:sldMk cId="1256918072" sldId="272"/>
            <ac:picMk id="3" creationId="{9813A96B-B809-CEF3-3DD1-E2689DAEAB23}"/>
          </ac:picMkLst>
        </pc:picChg>
        <pc:picChg chg="del">
          <ac:chgData name="이 호진" userId="e7b51f9e24c37788" providerId="LiveId" clId="{7B81BE3B-D113-44C7-A465-1FC0D0EDE721}" dt="2022-05-14T12:53:16.758" v="848" actId="21"/>
          <ac:picMkLst>
            <pc:docMk/>
            <pc:sldMk cId="1256918072" sldId="272"/>
            <ac:picMk id="6" creationId="{72776F6C-F499-45A9-9C47-3B50BA31DE3D}"/>
          </ac:picMkLst>
        </pc:picChg>
      </pc:sldChg>
      <pc:sldChg chg="ord">
        <pc:chgData name="이 호진" userId="e7b51f9e24c37788" providerId="LiveId" clId="{7B81BE3B-D113-44C7-A465-1FC0D0EDE721}" dt="2022-05-14T12:53:42.731" v="856"/>
        <pc:sldMkLst>
          <pc:docMk/>
          <pc:sldMk cId="3129307517" sldId="273"/>
        </pc:sldMkLst>
      </pc:sldChg>
      <pc:sldChg chg="delSp del ord">
        <pc:chgData name="이 호진" userId="e7b51f9e24c37788" providerId="LiveId" clId="{7B81BE3B-D113-44C7-A465-1FC0D0EDE721}" dt="2022-05-14T12:53:53.580" v="858" actId="47"/>
        <pc:sldMkLst>
          <pc:docMk/>
          <pc:sldMk cId="2814204397" sldId="274"/>
        </pc:sldMkLst>
        <pc:picChg chg="del">
          <ac:chgData name="이 호진" userId="e7b51f9e24c37788" providerId="LiveId" clId="{7B81BE3B-D113-44C7-A465-1FC0D0EDE721}" dt="2022-05-14T12:48:42.181" v="609" actId="21"/>
          <ac:picMkLst>
            <pc:docMk/>
            <pc:sldMk cId="2814204397" sldId="274"/>
            <ac:picMk id="1026" creationId="{921F77FC-678F-4B47-91CC-01A669BB3957}"/>
          </ac:picMkLst>
        </pc:picChg>
      </pc:sldChg>
      <pc:sldChg chg="addSp delSp modSp mod ord">
        <pc:chgData name="이 호진" userId="e7b51f9e24c37788" providerId="LiveId" clId="{7B81BE3B-D113-44C7-A465-1FC0D0EDE721}" dt="2022-05-14T12:50:23.493" v="661"/>
        <pc:sldMkLst>
          <pc:docMk/>
          <pc:sldMk cId="3113528405" sldId="275"/>
        </pc:sldMkLst>
        <pc:spChg chg="add mod">
          <ac:chgData name="이 호진" userId="e7b51f9e24c37788" providerId="LiveId" clId="{7B81BE3B-D113-44C7-A465-1FC0D0EDE721}" dt="2022-05-14T12:49:31.875" v="643" actId="14100"/>
          <ac:spMkLst>
            <pc:docMk/>
            <pc:sldMk cId="3113528405" sldId="275"/>
            <ac:spMk id="2" creationId="{51028005-84F7-5E44-DCBD-7AFC8FC312C7}"/>
          </ac:spMkLst>
        </pc:spChg>
        <pc:picChg chg="add mod">
          <ac:chgData name="이 호진" userId="e7b51f9e24c37788" providerId="LiveId" clId="{7B81BE3B-D113-44C7-A465-1FC0D0EDE721}" dt="2022-05-14T12:49:53.319" v="653" actId="1076"/>
          <ac:picMkLst>
            <pc:docMk/>
            <pc:sldMk cId="3113528405" sldId="275"/>
            <ac:picMk id="5" creationId="{3C547BDF-7C92-DE40-C6A9-52117B2B38B1}"/>
          </ac:picMkLst>
        </pc:picChg>
        <pc:picChg chg="add mod">
          <ac:chgData name="이 호진" userId="e7b51f9e24c37788" providerId="LiveId" clId="{7B81BE3B-D113-44C7-A465-1FC0D0EDE721}" dt="2022-05-14T12:49:54.149" v="654" actId="1076"/>
          <ac:picMkLst>
            <pc:docMk/>
            <pc:sldMk cId="3113528405" sldId="275"/>
            <ac:picMk id="10" creationId="{B19C173E-F643-33FC-5158-78C46CE78F0F}"/>
          </ac:picMkLst>
        </pc:picChg>
        <pc:picChg chg="del mod">
          <ac:chgData name="이 호진" userId="e7b51f9e24c37788" providerId="LiveId" clId="{7B81BE3B-D113-44C7-A465-1FC0D0EDE721}" dt="2022-05-14T12:49:42.042" v="646" actId="478"/>
          <ac:picMkLst>
            <pc:docMk/>
            <pc:sldMk cId="3113528405" sldId="275"/>
            <ac:picMk id="2050" creationId="{2D186C19-9200-4DE5-8880-CFBA96EDD8DF}"/>
          </ac:picMkLst>
        </pc:picChg>
      </pc:sldChg>
      <pc:sldChg chg="delSp del ord">
        <pc:chgData name="이 호진" userId="e7b51f9e24c37788" providerId="LiveId" clId="{7B81BE3B-D113-44C7-A465-1FC0D0EDE721}" dt="2022-05-14T12:53:53.580" v="858" actId="47"/>
        <pc:sldMkLst>
          <pc:docMk/>
          <pc:sldMk cId="1875629081" sldId="276"/>
        </pc:sldMkLst>
        <pc:picChg chg="del">
          <ac:chgData name="이 호진" userId="e7b51f9e24c37788" providerId="LiveId" clId="{7B81BE3B-D113-44C7-A465-1FC0D0EDE721}" dt="2022-05-14T12:49:48.405" v="650" actId="21"/>
          <ac:picMkLst>
            <pc:docMk/>
            <pc:sldMk cId="1875629081" sldId="276"/>
            <ac:picMk id="9218" creationId="{01BA3321-43DA-45A6-AF66-4214A2ECCA34}"/>
          </ac:picMkLst>
        </pc:picChg>
      </pc:sldChg>
      <pc:sldChg chg="addSp delSp modSp del mod ord">
        <pc:chgData name="이 호진" userId="e7b51f9e24c37788" providerId="LiveId" clId="{7B81BE3B-D113-44C7-A465-1FC0D0EDE721}" dt="2022-05-14T12:53:46.744" v="857" actId="47"/>
        <pc:sldMkLst>
          <pc:docMk/>
          <pc:sldMk cId="2391148644" sldId="277"/>
        </pc:sldMkLst>
        <pc:picChg chg="add del mod">
          <ac:chgData name="이 호진" userId="e7b51f9e24c37788" providerId="LiveId" clId="{7B81BE3B-D113-44C7-A465-1FC0D0EDE721}" dt="2022-05-14T10:09:50.293" v="1" actId="21"/>
          <ac:picMkLst>
            <pc:docMk/>
            <pc:sldMk cId="2391148644" sldId="277"/>
            <ac:picMk id="10" creationId="{28521207-32AE-09C5-42B1-B2126C158401}"/>
          </ac:picMkLst>
        </pc:picChg>
      </pc:sldChg>
      <pc:sldChg chg="addSp delSp modSp del mod">
        <pc:chgData name="이 호진" userId="e7b51f9e24c37788" providerId="LiveId" clId="{7B81BE3B-D113-44C7-A465-1FC0D0EDE721}" dt="2022-05-14T12:53:53.580" v="858" actId="47"/>
        <pc:sldMkLst>
          <pc:docMk/>
          <pc:sldMk cId="167320522" sldId="278"/>
        </pc:sldMkLst>
        <pc:picChg chg="add del mod">
          <ac:chgData name="이 호진" userId="e7b51f9e24c37788" providerId="LiveId" clId="{7B81BE3B-D113-44C7-A465-1FC0D0EDE721}" dt="2022-05-14T12:38:18.409" v="63" actId="21"/>
          <ac:picMkLst>
            <pc:docMk/>
            <pc:sldMk cId="167320522" sldId="278"/>
            <ac:picMk id="6" creationId="{F513AA0E-1C15-E646-9699-87AEC5A2F27E}"/>
          </ac:picMkLst>
        </pc:picChg>
      </pc:sldChg>
      <pc:sldChg chg="del">
        <pc:chgData name="이 호진" userId="e7b51f9e24c37788" providerId="LiveId" clId="{7B81BE3B-D113-44C7-A465-1FC0D0EDE721}" dt="2022-05-14T12:53:53.580" v="858" actId="47"/>
        <pc:sldMkLst>
          <pc:docMk/>
          <pc:sldMk cId="3536052352" sldId="279"/>
        </pc:sldMkLst>
      </pc:sldChg>
      <pc:sldChg chg="addSp delSp modSp del mod ord">
        <pc:chgData name="이 호진" userId="e7b51f9e24c37788" providerId="LiveId" clId="{7B81BE3B-D113-44C7-A465-1FC0D0EDE721}" dt="2022-05-14T12:43:46.010" v="475" actId="2696"/>
        <pc:sldMkLst>
          <pc:docMk/>
          <pc:sldMk cId="2178970361" sldId="280"/>
        </pc:sldMkLst>
        <pc:spChg chg="add mod">
          <ac:chgData name="이 호진" userId="e7b51f9e24c37788" providerId="LiveId" clId="{7B81BE3B-D113-44C7-A465-1FC0D0EDE721}" dt="2022-05-14T12:37:22.707" v="62" actId="1076"/>
          <ac:spMkLst>
            <pc:docMk/>
            <pc:sldMk cId="2178970361" sldId="280"/>
            <ac:spMk id="2" creationId="{C7F097C2-0CA0-91E9-E2DC-E3EE7FB348E5}"/>
          </ac:spMkLst>
        </pc:spChg>
        <pc:spChg chg="add mod">
          <ac:chgData name="이 호진" userId="e7b51f9e24c37788" providerId="LiveId" clId="{7B81BE3B-D113-44C7-A465-1FC0D0EDE721}" dt="2022-05-14T12:39:25.707" v="200" actId="20577"/>
          <ac:spMkLst>
            <pc:docMk/>
            <pc:sldMk cId="2178970361" sldId="280"/>
            <ac:spMk id="3" creationId="{9AEF6BD5-F867-7D49-9AB7-2BD3C9440A59}"/>
          </ac:spMkLst>
        </pc:spChg>
        <pc:picChg chg="add mod">
          <ac:chgData name="이 호진" userId="e7b51f9e24c37788" providerId="LiveId" clId="{7B81BE3B-D113-44C7-A465-1FC0D0EDE721}" dt="2022-05-14T12:41:21.323" v="462" actId="1076"/>
          <ac:picMkLst>
            <pc:docMk/>
            <pc:sldMk cId="2178970361" sldId="280"/>
            <ac:picMk id="6" creationId="{2FE98394-6743-51E0-4485-B09C1FC90106}"/>
          </ac:picMkLst>
        </pc:picChg>
        <pc:picChg chg="add del mod">
          <ac:chgData name="이 호진" userId="e7b51f9e24c37788" providerId="LiveId" clId="{7B81BE3B-D113-44C7-A465-1FC0D0EDE721}" dt="2022-05-14T12:41:16.020" v="459" actId="478"/>
          <ac:picMkLst>
            <pc:docMk/>
            <pc:sldMk cId="2178970361" sldId="280"/>
            <ac:picMk id="10" creationId="{3274946A-73B6-F4FD-A44B-9E34F1BA6694}"/>
          </ac:picMkLst>
        </pc:picChg>
      </pc:sldChg>
      <pc:sldChg chg="addSp delSp modSp del mod ord">
        <pc:chgData name="이 호진" userId="e7b51f9e24c37788" providerId="LiveId" clId="{7B81BE3B-D113-44C7-A465-1FC0D0EDE721}" dt="2022-05-14T12:43:46.010" v="475" actId="2696"/>
        <pc:sldMkLst>
          <pc:docMk/>
          <pc:sldMk cId="1009202455" sldId="281"/>
        </pc:sldMkLst>
        <pc:spChg chg="add mod">
          <ac:chgData name="이 호진" userId="e7b51f9e24c37788" providerId="LiveId" clId="{7B81BE3B-D113-44C7-A465-1FC0D0EDE721}" dt="2022-05-14T12:39:55.833" v="230" actId="14100"/>
          <ac:spMkLst>
            <pc:docMk/>
            <pc:sldMk cId="1009202455" sldId="281"/>
            <ac:spMk id="2" creationId="{2F21090B-E6E6-8A42-3121-7C27233DFDC9}"/>
          </ac:spMkLst>
        </pc:spChg>
        <pc:spChg chg="add mod">
          <ac:chgData name="이 호진" userId="e7b51f9e24c37788" providerId="LiveId" clId="{7B81BE3B-D113-44C7-A465-1FC0D0EDE721}" dt="2022-05-14T12:40:58.524" v="457" actId="14100"/>
          <ac:spMkLst>
            <pc:docMk/>
            <pc:sldMk cId="1009202455" sldId="281"/>
            <ac:spMk id="3" creationId="{E06303C7-0342-9093-7ECE-6F1D1A513A24}"/>
          </ac:spMkLst>
        </pc:spChg>
        <pc:picChg chg="add del mod">
          <ac:chgData name="이 호진" userId="e7b51f9e24c37788" providerId="LiveId" clId="{7B81BE3B-D113-44C7-A465-1FC0D0EDE721}" dt="2022-05-14T12:42:10.940" v="472" actId="478"/>
          <ac:picMkLst>
            <pc:docMk/>
            <pc:sldMk cId="1009202455" sldId="281"/>
            <ac:picMk id="6" creationId="{BFE56869-B96B-BAAD-EB63-74B0CB9D06DE}"/>
          </ac:picMkLst>
        </pc:picChg>
        <pc:picChg chg="add mod">
          <ac:chgData name="이 호진" userId="e7b51f9e24c37788" providerId="LiveId" clId="{7B81BE3B-D113-44C7-A465-1FC0D0EDE721}" dt="2022-05-14T12:42:12.882" v="473" actId="1076"/>
          <ac:picMkLst>
            <pc:docMk/>
            <pc:sldMk cId="1009202455" sldId="281"/>
            <ac:picMk id="10" creationId="{B624D832-B283-3CA4-13F2-236E8DF39D10}"/>
          </ac:picMkLst>
        </pc:picChg>
        <pc:picChg chg="add mod">
          <ac:chgData name="이 호진" userId="e7b51f9e24c37788" providerId="LiveId" clId="{7B81BE3B-D113-44C7-A465-1FC0D0EDE721}" dt="2022-05-14T12:42:16.459" v="474" actId="1076"/>
          <ac:picMkLst>
            <pc:docMk/>
            <pc:sldMk cId="1009202455" sldId="281"/>
            <ac:picMk id="12" creationId="{DB2071F1-33D3-6D61-AFAA-B08F3102E452}"/>
          </ac:picMkLst>
        </pc:picChg>
      </pc:sldChg>
      <pc:sldChg chg="modSp add mod">
        <pc:chgData name="이 호진" userId="e7b51f9e24c37788" providerId="LiveId" clId="{7B81BE3B-D113-44C7-A465-1FC0D0EDE721}" dt="2022-05-14T12:44:25.439" v="489"/>
        <pc:sldMkLst>
          <pc:docMk/>
          <pc:sldMk cId="3481153335" sldId="282"/>
        </pc:sldMkLst>
        <pc:spChg chg="mod">
          <ac:chgData name="이 호진" userId="e7b51f9e24c37788" providerId="LiveId" clId="{7B81BE3B-D113-44C7-A465-1FC0D0EDE721}" dt="2022-05-14T12:44:25.439" v="489"/>
          <ac:spMkLst>
            <pc:docMk/>
            <pc:sldMk cId="3481153335" sldId="282"/>
            <ac:spMk id="7" creationId="{7CA2BC6A-8622-378D-781B-17A25B5A9C7C}"/>
          </ac:spMkLst>
        </pc:spChg>
      </pc:sldChg>
      <pc:sldChg chg="delSp add mod">
        <pc:chgData name="이 호진" userId="e7b51f9e24c37788" providerId="LiveId" clId="{7B81BE3B-D113-44C7-A465-1FC0D0EDE721}" dt="2022-05-18T12:23:47.756" v="887" actId="478"/>
        <pc:sldMkLst>
          <pc:docMk/>
          <pc:sldMk cId="976292644" sldId="283"/>
        </pc:sldMkLst>
        <pc:picChg chg="del">
          <ac:chgData name="이 호진" userId="e7b51f9e24c37788" providerId="LiveId" clId="{7B81BE3B-D113-44C7-A465-1FC0D0EDE721}" dt="2022-05-18T12:23:47.756" v="887" actId="478"/>
          <ac:picMkLst>
            <pc:docMk/>
            <pc:sldMk cId="976292644" sldId="283"/>
            <ac:picMk id="3" creationId="{7B931356-F148-417D-BA40-939A598F8F53}"/>
          </ac:picMkLst>
        </pc:picChg>
      </pc:sldChg>
      <pc:sldChg chg="addSp delSp modSp add del mod ord">
        <pc:chgData name="이 호진" userId="e7b51f9e24c37788" providerId="LiveId" clId="{7B81BE3B-D113-44C7-A465-1FC0D0EDE721}" dt="2022-05-14T12:53:53.580" v="858" actId="47"/>
        <pc:sldMkLst>
          <pc:docMk/>
          <pc:sldMk cId="3657104743" sldId="283"/>
        </pc:sldMkLst>
        <pc:spChg chg="add del mod">
          <ac:chgData name="이 호진" userId="e7b51f9e24c37788" providerId="LiveId" clId="{7B81BE3B-D113-44C7-A465-1FC0D0EDE721}" dt="2022-05-14T12:47:56.875" v="584" actId="21"/>
          <ac:spMkLst>
            <pc:docMk/>
            <pc:sldMk cId="3657104743" sldId="283"/>
            <ac:spMk id="10" creationId="{B191F404-B214-C3BA-6FA8-C9569014C2F8}"/>
          </ac:spMkLst>
        </pc:spChg>
        <pc:spChg chg="add del mod">
          <ac:chgData name="이 호진" userId="e7b51f9e24c37788" providerId="LiveId" clId="{7B81BE3B-D113-44C7-A465-1FC0D0EDE721}" dt="2022-05-14T12:47:56.875" v="584" actId="21"/>
          <ac:spMkLst>
            <pc:docMk/>
            <pc:sldMk cId="3657104743" sldId="283"/>
            <ac:spMk id="11" creationId="{2BF3D993-2B5B-04F7-2151-5AB9249B0747}"/>
          </ac:spMkLst>
        </pc:spChg>
        <pc:picChg chg="add del mod">
          <ac:chgData name="이 호진" userId="e7b51f9e24c37788" providerId="LiveId" clId="{7B81BE3B-D113-44C7-A465-1FC0D0EDE721}" dt="2022-05-14T12:47:36.514" v="570" actId="21"/>
          <ac:picMkLst>
            <pc:docMk/>
            <pc:sldMk cId="3657104743" sldId="283"/>
            <ac:picMk id="6" creationId="{B57B6ECA-B06B-511F-A904-37D7D328090E}"/>
          </ac:picMkLst>
        </pc:picChg>
      </pc:sldChg>
      <pc:sldChg chg="add del ord">
        <pc:chgData name="이 호진" userId="e7b51f9e24c37788" providerId="LiveId" clId="{7B81BE3B-D113-44C7-A465-1FC0D0EDE721}" dt="2022-05-14T12:53:53.580" v="858" actId="47"/>
        <pc:sldMkLst>
          <pc:docMk/>
          <pc:sldMk cId="782895306" sldId="284"/>
        </pc:sldMkLst>
      </pc:sldChg>
      <pc:sldChg chg="addSp modSp add mod ord">
        <pc:chgData name="이 호진" userId="e7b51f9e24c37788" providerId="LiveId" clId="{7B81BE3B-D113-44C7-A465-1FC0D0EDE721}" dt="2022-05-18T12:29:40.731" v="899" actId="1076"/>
        <pc:sldMkLst>
          <pc:docMk/>
          <pc:sldMk cId="2402376610" sldId="284"/>
        </pc:sldMkLst>
        <pc:spChg chg="add mod">
          <ac:chgData name="이 호진" userId="e7b51f9e24c37788" providerId="LiveId" clId="{7B81BE3B-D113-44C7-A465-1FC0D0EDE721}" dt="2022-05-18T12:29:38.996" v="898" actId="255"/>
          <ac:spMkLst>
            <pc:docMk/>
            <pc:sldMk cId="2402376610" sldId="284"/>
            <ac:spMk id="10" creationId="{F0775336-7932-7B19-F1FD-74B4274D59EB}"/>
          </ac:spMkLst>
        </pc:spChg>
        <pc:picChg chg="add mod">
          <ac:chgData name="이 호진" userId="e7b51f9e24c37788" providerId="LiveId" clId="{7B81BE3B-D113-44C7-A465-1FC0D0EDE721}" dt="2022-05-18T12:29:40.731" v="899" actId="1076"/>
          <ac:picMkLst>
            <pc:docMk/>
            <pc:sldMk cId="2402376610" sldId="284"/>
            <ac:picMk id="3" creationId="{8A596A40-34D9-5171-F0EE-86422D5E8F9D}"/>
          </ac:picMkLst>
        </pc:picChg>
      </pc:sldChg>
      <pc:sldChg chg="add del">
        <pc:chgData name="이 호진" userId="e7b51f9e24c37788" providerId="LiveId" clId="{7B81BE3B-D113-44C7-A465-1FC0D0EDE721}" dt="2022-05-18T12:24:11.662" v="889"/>
        <pc:sldMkLst>
          <pc:docMk/>
          <pc:sldMk cId="2408144641" sldId="284"/>
        </pc:sldMkLst>
      </pc:sldChg>
      <pc:sldChg chg="add ord">
        <pc:chgData name="이 호진" userId="e7b51f9e24c37788" providerId="LiveId" clId="{7B81BE3B-D113-44C7-A465-1FC0D0EDE721}" dt="2022-06-07T09:08:02.310" v="930"/>
        <pc:sldMkLst>
          <pc:docMk/>
          <pc:sldMk cId="840253972" sldId="285"/>
        </pc:sldMkLst>
      </pc:sldChg>
      <pc:sldChg chg="add ord">
        <pc:chgData name="이 호진" userId="e7b51f9e24c37788" providerId="LiveId" clId="{7B81BE3B-D113-44C7-A465-1FC0D0EDE721}" dt="2022-06-07T09:08:02.310" v="930"/>
        <pc:sldMkLst>
          <pc:docMk/>
          <pc:sldMk cId="3349662006" sldId="286"/>
        </pc:sldMkLst>
      </pc:sldChg>
      <pc:sldChg chg="add ord">
        <pc:chgData name="이 호진" userId="e7b51f9e24c37788" providerId="LiveId" clId="{7B81BE3B-D113-44C7-A465-1FC0D0EDE721}" dt="2022-06-07T09:08:02.310" v="930"/>
        <pc:sldMkLst>
          <pc:docMk/>
          <pc:sldMk cId="3868237967" sldId="28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inkercad.com/things/1xydn7iiBBE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inkercad.com/things/d9ygb8eMDT9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533503-591B-CE08-2CF8-93764F16A9F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882596-B4CC-6555-680D-A712BC42322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C6BDF-AAA2-19E3-670F-80797817C1D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1D26A-912F-DA87-0C31-047DBADFDD8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포트</a:t>
            </a:r>
          </a:p>
        </p:txBody>
      </p:sp>
      <p:pic>
        <p:nvPicPr>
          <p:cNvPr id="6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6B207170-BEC9-E541-CA02-0EA64C68F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994" y="1223684"/>
            <a:ext cx="1671917" cy="113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A2BC6A-8622-378D-781B-17A25B5A9C7C}"/>
              </a:ext>
            </a:extLst>
          </p:cNvPr>
          <p:cNvSpPr txBox="1"/>
          <p:nvPr/>
        </p:nvSpPr>
        <p:spPr>
          <a:xfrm>
            <a:off x="3523130" y="1223684"/>
            <a:ext cx="4222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가변저항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B608FD-058E-F0A1-B35A-F530BA00B8A2}"/>
              </a:ext>
            </a:extLst>
          </p:cNvPr>
          <p:cNvSpPr txBox="1"/>
          <p:nvPr/>
        </p:nvSpPr>
        <p:spPr>
          <a:xfrm>
            <a:off x="3576916" y="1925419"/>
            <a:ext cx="433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포트를 통하여 신호를 입력해 하는 방법에 대해서 알아 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153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실습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520A29-2934-9540-C93F-08E82BD774B3}"/>
              </a:ext>
            </a:extLst>
          </p:cNvPr>
          <p:cNvSpPr txBox="1"/>
          <p:nvPr/>
        </p:nvSpPr>
        <p:spPr>
          <a:xfrm>
            <a:off x="403413" y="763369"/>
            <a:ext cx="3502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코드예제</a:t>
            </a:r>
            <a:endParaRPr lang="ko-KR" alt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750918-C563-6FC5-74B2-A6DEF292E46F}"/>
              </a:ext>
            </a:extLst>
          </p:cNvPr>
          <p:cNvSpPr txBox="1"/>
          <p:nvPr/>
        </p:nvSpPr>
        <p:spPr>
          <a:xfrm>
            <a:off x="544606" y="1807579"/>
            <a:ext cx="261545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// C++ </a:t>
            </a:r>
            <a:r>
              <a:rPr lang="ko-KR" altLang="en-US" sz="1200" dirty="0" err="1"/>
              <a:t>code</a:t>
            </a:r>
            <a:endParaRPr lang="ko-KR" altLang="en-US" sz="1200" dirty="0"/>
          </a:p>
          <a:p>
            <a:r>
              <a:rPr lang="ko-KR" altLang="en-US" sz="1200" dirty="0"/>
              <a:t>//</a:t>
            </a:r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setup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pinMode</a:t>
            </a:r>
            <a:r>
              <a:rPr lang="ko-KR" altLang="en-US" sz="1200" dirty="0"/>
              <a:t>(11,OUTPUT);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Serial.begin</a:t>
            </a:r>
            <a:r>
              <a:rPr lang="ko-KR" altLang="en-US" sz="1200" dirty="0"/>
              <a:t>(9600);</a:t>
            </a:r>
          </a:p>
          <a:p>
            <a:r>
              <a:rPr lang="ko-KR" altLang="en-US" sz="1200" dirty="0"/>
              <a:t>}</a:t>
            </a:r>
          </a:p>
          <a:p>
            <a:endParaRPr lang="ko-KR" altLang="en-US" sz="1200" dirty="0"/>
          </a:p>
          <a:p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F04762-F87C-A4DB-6FDA-922D2D47741B}"/>
              </a:ext>
            </a:extLst>
          </p:cNvPr>
          <p:cNvSpPr txBox="1"/>
          <p:nvPr/>
        </p:nvSpPr>
        <p:spPr>
          <a:xfrm>
            <a:off x="3697942" y="1807579"/>
            <a:ext cx="3502958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void</a:t>
            </a:r>
            <a:r>
              <a:rPr lang="ko-KR" altLang="en-US" sz="1400" dirty="0"/>
              <a:t> </a:t>
            </a:r>
            <a:r>
              <a:rPr lang="ko-KR" altLang="en-US" sz="1400" dirty="0" err="1"/>
              <a:t>loop</a:t>
            </a:r>
            <a:r>
              <a:rPr lang="ko-KR" altLang="en-US" sz="1400" dirty="0"/>
              <a:t>()</a:t>
            </a:r>
          </a:p>
          <a:p>
            <a:r>
              <a:rPr lang="ko-KR" altLang="en-US" sz="1400" dirty="0"/>
              <a:t>{</a:t>
            </a:r>
          </a:p>
          <a:p>
            <a:r>
              <a:rPr lang="ko-KR" altLang="en-US" sz="1400" dirty="0"/>
              <a:t>  </a:t>
            </a:r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readValue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analogRead</a:t>
            </a:r>
            <a:r>
              <a:rPr lang="ko-KR" altLang="en-US" sz="1400" dirty="0"/>
              <a:t>(A3);</a:t>
            </a:r>
          </a:p>
          <a:p>
            <a:r>
              <a:rPr lang="ko-KR" altLang="en-US" sz="1400" dirty="0"/>
              <a:t>  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// 범위변경</a:t>
            </a:r>
          </a:p>
          <a:p>
            <a:r>
              <a:rPr lang="ko-KR" altLang="en-US" sz="1400" dirty="0"/>
              <a:t>  </a:t>
            </a:r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y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map</a:t>
            </a:r>
            <a:r>
              <a:rPr lang="ko-KR" altLang="en-US" sz="1400" dirty="0"/>
              <a:t>(</a:t>
            </a:r>
            <a:r>
              <a:rPr lang="ko-KR" altLang="en-US" sz="1400" dirty="0" err="1"/>
              <a:t>readValue</a:t>
            </a:r>
            <a:r>
              <a:rPr lang="ko-KR" altLang="en-US" sz="1400" dirty="0"/>
              <a:t>, 0, 1023, 0, 255);</a:t>
            </a:r>
          </a:p>
          <a:p>
            <a:r>
              <a:rPr lang="ko-KR" altLang="en-US" sz="1400" dirty="0"/>
              <a:t>  </a:t>
            </a:r>
            <a:r>
              <a:rPr lang="ko-KR" altLang="en-US" sz="1400" dirty="0" err="1"/>
              <a:t>Serial.println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y</a:t>
            </a:r>
            <a:r>
              <a:rPr lang="ko-KR" altLang="en-US" sz="1400" dirty="0"/>
              <a:t>);</a:t>
            </a:r>
          </a:p>
          <a:p>
            <a:r>
              <a:rPr lang="ko-KR" altLang="en-US" sz="1400" dirty="0"/>
              <a:t>  </a:t>
            </a:r>
          </a:p>
          <a:p>
            <a:r>
              <a:rPr lang="ko-KR" altLang="en-US" sz="1400" dirty="0"/>
              <a:t>  // </a:t>
            </a:r>
            <a:r>
              <a:rPr lang="ko-KR" altLang="en-US" sz="1400" dirty="0" err="1"/>
              <a:t>pwm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으로</a:t>
            </a:r>
            <a:r>
              <a:rPr lang="ko-KR" altLang="en-US" sz="1400" dirty="0"/>
              <a:t> 밝기 조절</a:t>
            </a:r>
          </a:p>
          <a:p>
            <a:r>
              <a:rPr lang="ko-KR" altLang="en-US" sz="1400" dirty="0"/>
              <a:t>  </a:t>
            </a:r>
            <a:r>
              <a:rPr lang="ko-KR" altLang="en-US" sz="1400" dirty="0" err="1"/>
              <a:t>analogWrite</a:t>
            </a:r>
            <a:r>
              <a:rPr lang="ko-KR" altLang="en-US" sz="1400" dirty="0"/>
              <a:t>(11,y);</a:t>
            </a:r>
          </a:p>
          <a:p>
            <a:r>
              <a:rPr lang="ko-KR" altLang="en-US" sz="1400" dirty="0"/>
              <a:t>  </a:t>
            </a:r>
          </a:p>
          <a:p>
            <a:r>
              <a:rPr lang="ko-KR" altLang="en-US" sz="1400" dirty="0"/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8E2691-8125-6F43-0CF9-1F5C2826E9C0}"/>
              </a:ext>
            </a:extLst>
          </p:cNvPr>
          <p:cNvSpPr txBox="1"/>
          <p:nvPr/>
        </p:nvSpPr>
        <p:spPr>
          <a:xfrm>
            <a:off x="463922" y="1161248"/>
            <a:ext cx="34424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hlinkClick r:id="rId2"/>
              </a:rPr>
              <a:t>https://www.tinkercad.com/things/1xydn7iiBBE</a:t>
            </a:r>
            <a:r>
              <a:rPr lang="ko-KR" alt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59149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</p:spTree>
    <p:extLst>
      <p:ext uri="{BB962C8B-B14F-4D97-AF65-F5344CB8AC3E}">
        <p14:creationId xmlns:p14="http://schemas.microsoft.com/office/powerpoint/2010/main" val="840253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</p:spTree>
    <p:extLst>
      <p:ext uri="{BB962C8B-B14F-4D97-AF65-F5344CB8AC3E}">
        <p14:creationId xmlns:p14="http://schemas.microsoft.com/office/powerpoint/2010/main" val="3349662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</p:spTree>
    <p:extLst>
      <p:ext uri="{BB962C8B-B14F-4D97-AF65-F5344CB8AC3E}">
        <p14:creationId xmlns:p14="http://schemas.microsoft.com/office/powerpoint/2010/main" val="3868237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9DF1D7E-97A1-42DC-8E57-3045646DE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258" y="1643623"/>
            <a:ext cx="5686425" cy="3133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310E30-EBB9-4696-A231-806CF28C0C06}"/>
              </a:ext>
            </a:extLst>
          </p:cNvPr>
          <p:cNvSpPr txBox="1"/>
          <p:nvPr/>
        </p:nvSpPr>
        <p:spPr>
          <a:xfrm>
            <a:off x="262218" y="766482"/>
            <a:ext cx="7819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가변 저항으로 색 밝기 변화하기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CA584DE-0369-49BE-AC56-AB140C78B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67" y="1481698"/>
            <a:ext cx="180975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456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C0359E6-CE3E-4EB8-99CD-C697CCDEF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823" y="1736071"/>
            <a:ext cx="3342996" cy="203758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41D2D19-E4C3-FD76-BF11-4739D85FB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636" y="1636059"/>
            <a:ext cx="4063541" cy="170716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ACD2366-F6B9-9277-2ABF-1D709BE360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9835" y="3447385"/>
            <a:ext cx="2524685" cy="7393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9615B9B-7C8A-B9E2-0C9E-D30440AE4B9C}"/>
              </a:ext>
            </a:extLst>
          </p:cNvPr>
          <p:cNvSpPr txBox="1"/>
          <p:nvPr/>
        </p:nvSpPr>
        <p:spPr>
          <a:xfrm>
            <a:off x="403413" y="763369"/>
            <a:ext cx="3502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코드예제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18183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931356-F148-417D-BA40-939A598F8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5" y="814387"/>
            <a:ext cx="478155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307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</p:spTree>
    <p:extLst>
      <p:ext uri="{BB962C8B-B14F-4D97-AF65-F5344CB8AC3E}">
        <p14:creationId xmlns:p14="http://schemas.microsoft.com/office/powerpoint/2010/main" val="976292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813A96B-B809-CEF3-3DD1-E2689DAEA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22" y="705971"/>
            <a:ext cx="7894188" cy="424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918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1E2B70-3C23-4093-B81F-24BB43A18808}"/>
              </a:ext>
            </a:extLst>
          </p:cNvPr>
          <p:cNvSpPr txBox="1"/>
          <p:nvPr/>
        </p:nvSpPr>
        <p:spPr>
          <a:xfrm>
            <a:off x="2958351" y="962509"/>
            <a:ext cx="4195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가변저항은 아날로그 센서의 한 종류이다</a:t>
            </a:r>
            <a:r>
              <a:rPr lang="en-US" altLang="ko-KR" sz="1600" dirty="0"/>
              <a:t>. </a:t>
            </a:r>
            <a:r>
              <a:rPr lang="ko-KR" altLang="en-US" sz="1600" dirty="0"/>
              <a:t>회전센서 라고도 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91979D-793F-A8DB-1A4E-83B8FFD091EC}"/>
              </a:ext>
            </a:extLst>
          </p:cNvPr>
          <p:cNvSpPr txBox="1"/>
          <p:nvPr/>
        </p:nvSpPr>
        <p:spPr>
          <a:xfrm>
            <a:off x="463922" y="900953"/>
            <a:ext cx="2837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가변저항</a:t>
            </a:r>
          </a:p>
        </p:txBody>
      </p:sp>
      <p:pic>
        <p:nvPicPr>
          <p:cNvPr id="13" name="Picture 2" descr="저항기초">
            <a:extLst>
              <a:ext uri="{FF2B5EF4-FFF2-40B4-BE49-F238E27FC236}">
                <a16:creationId xmlns:a16="http://schemas.microsoft.com/office/drawing/2014/main" id="{99644C4D-05D6-0D49-8420-1BC48A870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18" y="2059059"/>
            <a:ext cx="26670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E38ED04-0B66-706E-DE53-00AB9C2B47F2}"/>
              </a:ext>
            </a:extLst>
          </p:cNvPr>
          <p:cNvSpPr txBox="1"/>
          <p:nvPr/>
        </p:nvSpPr>
        <p:spPr>
          <a:xfrm>
            <a:off x="1559859" y="3811659"/>
            <a:ext cx="12774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회로기호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A46BBEC-7FFC-04B0-35A3-2E9464ADF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718" y="2113156"/>
            <a:ext cx="3749162" cy="193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108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CA8B19-CD56-449B-8C01-B11D5951FEBE}"/>
              </a:ext>
            </a:extLst>
          </p:cNvPr>
          <p:cNvSpPr txBox="1"/>
          <p:nvPr/>
        </p:nvSpPr>
        <p:spPr>
          <a:xfrm>
            <a:off x="235324" y="773206"/>
            <a:ext cx="3247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/>
              <a:t>가변저항 구조 </a:t>
            </a:r>
            <a:endParaRPr lang="ko-KR" altLang="en-US" sz="3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243D11-A4CB-6976-273E-01079A3D590B}"/>
              </a:ext>
            </a:extLst>
          </p:cNvPr>
          <p:cNvSpPr txBox="1"/>
          <p:nvPr/>
        </p:nvSpPr>
        <p:spPr>
          <a:xfrm>
            <a:off x="4860319" y="1854710"/>
            <a:ext cx="3322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① 저항의 값을 변경할 수 있음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E795A9-F45F-697F-C050-454B525F537B}"/>
              </a:ext>
            </a:extLst>
          </p:cNvPr>
          <p:cNvSpPr txBox="1"/>
          <p:nvPr/>
        </p:nvSpPr>
        <p:spPr>
          <a:xfrm>
            <a:off x="4860319" y="2353697"/>
            <a:ext cx="371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② </a:t>
            </a:r>
            <a:r>
              <a:rPr lang="ko-KR" altLang="en-US" dirty="0"/>
              <a:t>가변저항은 극성이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4" name="Picture 2" descr="가변저항(Potentiometer) 측정 : 네이버 블로그">
            <a:extLst>
              <a:ext uri="{FF2B5EF4-FFF2-40B4-BE49-F238E27FC236}">
                <a16:creationId xmlns:a16="http://schemas.microsoft.com/office/drawing/2014/main" id="{B4C23D20-26FD-516B-5403-C5CD20933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31" y="1701925"/>
            <a:ext cx="4127087" cy="2823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가변저항 5K (3362 Series) 502">
            <a:extLst>
              <a:ext uri="{FF2B5EF4-FFF2-40B4-BE49-F238E27FC236}">
                <a16:creationId xmlns:a16="http://schemas.microsoft.com/office/drawing/2014/main" id="{C4E60BF2-4B65-F638-7D0C-85CD9AC1D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179" y="3330897"/>
            <a:ext cx="3322217" cy="119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004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028005-84F7-5E44-DCBD-7AFC8FC312C7}"/>
              </a:ext>
            </a:extLst>
          </p:cNvPr>
          <p:cNvSpPr txBox="1"/>
          <p:nvPr/>
        </p:nvSpPr>
        <p:spPr>
          <a:xfrm>
            <a:off x="295834" y="746312"/>
            <a:ext cx="3993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가변 저항의 종류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547BDF-7C92-DE40-C6A9-52117B2B3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17" y="1859789"/>
            <a:ext cx="2728632" cy="1423922"/>
          </a:xfrm>
          <a:prstGeom prst="rect">
            <a:avLst/>
          </a:prstGeom>
        </p:spPr>
      </p:pic>
      <p:pic>
        <p:nvPicPr>
          <p:cNvPr id="10" name="Picture 2" descr="1 * 10k Log Slide POTENTIOMETER pot variable resistor 60mm travel length |  eBay">
            <a:extLst>
              <a:ext uri="{FF2B5EF4-FFF2-40B4-BE49-F238E27FC236}">
                <a16:creationId xmlns:a16="http://schemas.microsoft.com/office/drawing/2014/main" id="{B19C173E-F643-33FC-5158-78C46CE78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057" y="1445559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3528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실습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111A95-6F87-EF93-FA0D-BBE95F154EC3}"/>
              </a:ext>
            </a:extLst>
          </p:cNvPr>
          <p:cNvSpPr txBox="1"/>
          <p:nvPr/>
        </p:nvSpPr>
        <p:spPr>
          <a:xfrm>
            <a:off x="356347" y="853888"/>
            <a:ext cx="2104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회로구성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7FECFA2-79C9-0F58-C113-A97E34EBD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96" y="1493495"/>
            <a:ext cx="4474016" cy="336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326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09FF59-5F7D-4D0D-B74C-33C858EB8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23" y="1997761"/>
            <a:ext cx="3476625" cy="19145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8E49EF-46AD-B3C8-4BE7-0DE9EE75AB40}"/>
              </a:ext>
            </a:extLst>
          </p:cNvPr>
          <p:cNvSpPr txBox="1"/>
          <p:nvPr/>
        </p:nvSpPr>
        <p:spPr>
          <a:xfrm>
            <a:off x="403413" y="921124"/>
            <a:ext cx="3502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아날로그 읽기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C9185B-2FEC-DC7E-3AE0-71B572D624CB}"/>
              </a:ext>
            </a:extLst>
          </p:cNvPr>
          <p:cNvSpPr txBox="1"/>
          <p:nvPr/>
        </p:nvSpPr>
        <p:spPr>
          <a:xfrm>
            <a:off x="3590365" y="961202"/>
            <a:ext cx="3724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analogRead</a:t>
            </a:r>
            <a:r>
              <a:rPr lang="en-US" altLang="ko-KR" sz="1400" dirty="0"/>
              <a:t>() </a:t>
            </a:r>
            <a:r>
              <a:rPr lang="ko-KR" altLang="en-US" sz="1400" dirty="0"/>
              <a:t>함수를 이용하여 연결된 </a:t>
            </a:r>
            <a:r>
              <a:rPr lang="ko-KR" altLang="en-US" sz="1400" dirty="0" err="1"/>
              <a:t>아날로그값을</a:t>
            </a:r>
            <a:r>
              <a:rPr lang="ko-KR" altLang="en-US" sz="1400" dirty="0"/>
              <a:t> 읽을 수 있습니다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03567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실습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322EE3-AC45-7011-3023-473FD2E28766}"/>
              </a:ext>
            </a:extLst>
          </p:cNvPr>
          <p:cNvSpPr txBox="1"/>
          <p:nvPr/>
        </p:nvSpPr>
        <p:spPr>
          <a:xfrm>
            <a:off x="403413" y="763369"/>
            <a:ext cx="3502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코드예제</a:t>
            </a:r>
            <a:endParaRPr lang="ko-KR" alt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366B3D-F23E-974D-46EF-6BAA6FD8C990}"/>
              </a:ext>
            </a:extLst>
          </p:cNvPr>
          <p:cNvSpPr txBox="1"/>
          <p:nvPr/>
        </p:nvSpPr>
        <p:spPr>
          <a:xfrm>
            <a:off x="463922" y="1917645"/>
            <a:ext cx="2709584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// C++ </a:t>
            </a:r>
            <a:r>
              <a:rPr lang="ko-KR" altLang="en-US" sz="1200" dirty="0" err="1"/>
              <a:t>code</a:t>
            </a:r>
            <a:endParaRPr lang="ko-KR" altLang="en-US" sz="1200" dirty="0"/>
          </a:p>
          <a:p>
            <a:r>
              <a:rPr lang="ko-KR" altLang="en-US" sz="1200" dirty="0"/>
              <a:t>//</a:t>
            </a:r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setup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Serial.begin</a:t>
            </a:r>
            <a:r>
              <a:rPr lang="ko-KR" altLang="en-US" sz="1200" dirty="0"/>
              <a:t>(9600);</a:t>
            </a:r>
          </a:p>
          <a:p>
            <a:r>
              <a:rPr lang="ko-KR" altLang="en-US" sz="1200" dirty="0"/>
              <a:t>}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loop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readValue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analogRead</a:t>
            </a:r>
            <a:r>
              <a:rPr lang="ko-KR" altLang="en-US" sz="1200" dirty="0"/>
              <a:t>(A3);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Serial.println</a:t>
            </a:r>
            <a:r>
              <a:rPr lang="ko-KR" altLang="en-US" sz="1200" dirty="0"/>
              <a:t>(</a:t>
            </a:r>
            <a:r>
              <a:rPr lang="ko-KR" altLang="en-US" sz="1200" dirty="0" err="1"/>
              <a:t>readValue</a:t>
            </a:r>
            <a:r>
              <a:rPr lang="ko-KR" altLang="en-US" sz="1200" dirty="0"/>
              <a:t>);</a:t>
            </a:r>
          </a:p>
          <a:p>
            <a:endParaRPr lang="ko-KR" altLang="en-US" sz="1200" dirty="0"/>
          </a:p>
          <a:p>
            <a:r>
              <a:rPr lang="ko-KR" altLang="en-US" sz="1200" dirty="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84D4B7-3DCF-2187-EE78-5584EE44E83D}"/>
              </a:ext>
            </a:extLst>
          </p:cNvPr>
          <p:cNvSpPr txBox="1"/>
          <p:nvPr/>
        </p:nvSpPr>
        <p:spPr>
          <a:xfrm>
            <a:off x="463922" y="1225034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hlinkClick r:id="rId2"/>
              </a:rPr>
              <a:t>https://www.tinkercad.com/things/d9ygb8eMDT9</a:t>
            </a:r>
            <a:r>
              <a:rPr lang="ko-KR" alt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0446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596A40-34D9-5171-F0EE-86422D5E8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51" y="1257299"/>
            <a:ext cx="5214024" cy="36374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775336-7932-7B19-F1FD-74B4274D59EB}"/>
              </a:ext>
            </a:extLst>
          </p:cNvPr>
          <p:cNvSpPr txBox="1"/>
          <p:nvPr/>
        </p:nvSpPr>
        <p:spPr>
          <a:xfrm>
            <a:off x="215153" y="719418"/>
            <a:ext cx="6394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가변저항으로 불빛 조절하기</a:t>
            </a:r>
          </a:p>
        </p:txBody>
      </p:sp>
    </p:spTree>
    <p:extLst>
      <p:ext uri="{BB962C8B-B14F-4D97-AF65-F5344CB8AC3E}">
        <p14:creationId xmlns:p14="http://schemas.microsoft.com/office/powerpoint/2010/main" val="2402376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</TotalTime>
  <Words>263</Words>
  <Application>Microsoft Office PowerPoint</Application>
  <PresentationFormat>화면 슬라이드 쇼(16:9)</PresentationFormat>
  <Paragraphs>86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7</cp:revision>
  <dcterms:created xsi:type="dcterms:W3CDTF">2022-02-09T03:28:42Z</dcterms:created>
  <dcterms:modified xsi:type="dcterms:W3CDTF">2022-06-07T09:08:11Z</dcterms:modified>
</cp:coreProperties>
</file>