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6A8B-E9DC-4AD9-824E-1B16CF231039}" v="61" dt="2022-05-18T11:20:3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4186A8B-E9DC-4AD9-824E-1B16CF231039}"/>
    <pc:docChg chg="custSel addSld modSld sldOrd">
      <pc:chgData name="이 호진" userId="e7b51f9e24c37788" providerId="LiveId" clId="{14186A8B-E9DC-4AD9-824E-1B16CF231039}" dt="2022-05-18T11:41:05.445" v="629" actId="1076"/>
      <pc:docMkLst>
        <pc:docMk/>
      </pc:docMkLst>
      <pc:sldChg chg="addSp modSp mod">
        <pc:chgData name="이 호진" userId="e7b51f9e24c37788" providerId="LiveId" clId="{14186A8B-E9DC-4AD9-824E-1B16CF231039}" dt="2022-05-18T10:57:51.019" v="48" actId="1076"/>
        <pc:sldMkLst>
          <pc:docMk/>
          <pc:sldMk cId="2184666338" sldId="256"/>
        </pc:sldMkLst>
        <pc:spChg chg="add mod">
          <ac:chgData name="이 호진" userId="e7b51f9e24c37788" providerId="LiveId" clId="{14186A8B-E9DC-4AD9-824E-1B16CF231039}" dt="2022-05-18T10:53:40.234" v="16"/>
          <ac:spMkLst>
            <pc:docMk/>
            <pc:sldMk cId="2184666338" sldId="256"/>
            <ac:spMk id="2" creationId="{0AA8857B-F9A9-6FB1-3729-CE981943D619}"/>
          </ac:spMkLst>
        </pc:spChg>
        <pc:spChg chg="add mod">
          <ac:chgData name="이 호진" userId="e7b51f9e24c37788" providerId="LiveId" clId="{14186A8B-E9DC-4AD9-824E-1B16CF231039}" dt="2022-05-18T10:53:40.234" v="16"/>
          <ac:spMkLst>
            <pc:docMk/>
            <pc:sldMk cId="2184666338" sldId="256"/>
            <ac:spMk id="3" creationId="{0F532A14-75AE-2ED6-A791-91FFA8105BAC}"/>
          </ac:spMkLst>
        </pc:spChg>
        <pc:spChg chg="add mod">
          <ac:chgData name="이 호진" userId="e7b51f9e24c37788" providerId="LiveId" clId="{14186A8B-E9DC-4AD9-824E-1B16CF231039}" dt="2022-05-18T10:53:40.234" v="16"/>
          <ac:spMkLst>
            <pc:docMk/>
            <pc:sldMk cId="2184666338" sldId="256"/>
            <ac:spMk id="4" creationId="{3102F235-6DF1-6573-AC83-5E5D039FBB30}"/>
          </ac:spMkLst>
        </pc:spChg>
        <pc:spChg chg="add mod">
          <ac:chgData name="이 호진" userId="e7b51f9e24c37788" providerId="LiveId" clId="{14186A8B-E9DC-4AD9-824E-1B16CF231039}" dt="2022-05-18T10:53:56.490" v="42"/>
          <ac:spMkLst>
            <pc:docMk/>
            <pc:sldMk cId="2184666338" sldId="256"/>
            <ac:spMk id="5" creationId="{E06CA3B2-FB96-6A6A-4ABE-E79BCBD84688}"/>
          </ac:spMkLst>
        </pc:spChg>
        <pc:picChg chg="add mod">
          <ac:chgData name="이 호진" userId="e7b51f9e24c37788" providerId="LiveId" clId="{14186A8B-E9DC-4AD9-824E-1B16CF231039}" dt="2022-05-18T10:57:51.019" v="48" actId="1076"/>
          <ac:picMkLst>
            <pc:docMk/>
            <pc:sldMk cId="2184666338" sldId="256"/>
            <ac:picMk id="7" creationId="{B7E943BD-C58B-625B-5449-1A8585E5D040}"/>
          </ac:picMkLst>
        </pc:picChg>
      </pc:sldChg>
      <pc:sldChg chg="modSp add mod ord">
        <pc:chgData name="이 호진" userId="e7b51f9e24c37788" providerId="LiveId" clId="{14186A8B-E9DC-4AD9-824E-1B16CF231039}" dt="2022-05-18T10:53:50.616" v="29"/>
        <pc:sldMkLst>
          <pc:docMk/>
          <pc:sldMk cId="3481153335" sldId="282"/>
        </pc:sldMkLst>
        <pc:spChg chg="mod">
          <ac:chgData name="이 호진" userId="e7b51f9e24c37788" providerId="LiveId" clId="{14186A8B-E9DC-4AD9-824E-1B16CF231039}" dt="2022-05-18T10:53:50.616" v="29"/>
          <ac:spMkLst>
            <pc:docMk/>
            <pc:sldMk cId="3481153335" sldId="282"/>
            <ac:spMk id="5" creationId="{0281D26A-912F-DA87-0C31-047DBADFDD89}"/>
          </ac:spMkLst>
        </pc:spChg>
        <pc:spChg chg="mod">
          <ac:chgData name="이 호진" userId="e7b51f9e24c37788" providerId="LiveId" clId="{14186A8B-E9DC-4AD9-824E-1B16CF231039}" dt="2022-05-18T10:47:40.326" v="13"/>
          <ac:spMkLst>
            <pc:docMk/>
            <pc:sldMk cId="3481153335" sldId="282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14186A8B-E9DC-4AD9-824E-1B16CF231039}" dt="2022-05-18T11:02:15.546" v="523" actId="1076"/>
        <pc:sldMkLst>
          <pc:docMk/>
          <pc:sldMk cId="586938717" sldId="283"/>
        </pc:sldMkLst>
        <pc:spChg chg="add mod">
          <ac:chgData name="이 호진" userId="e7b51f9e24c37788" providerId="LiveId" clId="{14186A8B-E9DC-4AD9-824E-1B16CF231039}" dt="2022-05-18T10:58:04.508" v="51" actId="14100"/>
          <ac:spMkLst>
            <pc:docMk/>
            <pc:sldMk cId="586938717" sldId="283"/>
            <ac:spMk id="6" creationId="{FB0A0B41-F7E6-033E-E8A2-7210F6D219B5}"/>
          </ac:spMkLst>
        </pc:spChg>
        <pc:spChg chg="add mod">
          <ac:chgData name="이 호진" userId="e7b51f9e24c37788" providerId="LiveId" clId="{14186A8B-E9DC-4AD9-824E-1B16CF231039}" dt="2022-05-18T10:58:56.171" v="222" actId="1076"/>
          <ac:spMkLst>
            <pc:docMk/>
            <pc:sldMk cId="586938717" sldId="283"/>
            <ac:spMk id="7" creationId="{05309DD9-AF53-8BA6-F4D3-6DA1B8614B85}"/>
          </ac:spMkLst>
        </pc:spChg>
        <pc:spChg chg="add del mod">
          <ac:chgData name="이 호진" userId="e7b51f9e24c37788" providerId="LiveId" clId="{14186A8B-E9DC-4AD9-824E-1B16CF231039}" dt="2022-05-18T11:00:05.917" v="323" actId="21"/>
          <ac:spMkLst>
            <pc:docMk/>
            <pc:sldMk cId="586938717" sldId="283"/>
            <ac:spMk id="8" creationId="{6182E2F2-2300-1095-4CE8-9BA37E1D42B9}"/>
          </ac:spMkLst>
        </pc:spChg>
        <pc:picChg chg="add mod">
          <ac:chgData name="이 호진" userId="e7b51f9e24c37788" providerId="LiveId" clId="{14186A8B-E9DC-4AD9-824E-1B16CF231039}" dt="2022-05-18T11:02:15.546" v="523" actId="1076"/>
          <ac:picMkLst>
            <pc:docMk/>
            <pc:sldMk cId="586938717" sldId="283"/>
            <ac:picMk id="10" creationId="{378A3C03-79D9-8359-FE10-09FBE080F1FE}"/>
          </ac:picMkLst>
        </pc:picChg>
      </pc:sldChg>
      <pc:sldChg chg="addSp modSp add mod">
        <pc:chgData name="이 호진" userId="e7b51f9e24c37788" providerId="LiveId" clId="{14186A8B-E9DC-4AD9-824E-1B16CF231039}" dt="2022-05-18T11:01:54.802" v="520" actId="1076"/>
        <pc:sldMkLst>
          <pc:docMk/>
          <pc:sldMk cId="812348891" sldId="284"/>
        </pc:sldMkLst>
        <pc:spChg chg="add mod">
          <ac:chgData name="이 호진" userId="e7b51f9e24c37788" providerId="LiveId" clId="{14186A8B-E9DC-4AD9-824E-1B16CF231039}" dt="2022-05-18T11:00:57.672" v="342" actId="1076"/>
          <ac:spMkLst>
            <pc:docMk/>
            <pc:sldMk cId="812348891" sldId="284"/>
            <ac:spMk id="6" creationId="{62CFD781-2A5E-CD0F-F447-4986B163BE64}"/>
          </ac:spMkLst>
        </pc:spChg>
        <pc:spChg chg="add mod">
          <ac:chgData name="이 호진" userId="e7b51f9e24c37788" providerId="LiveId" clId="{14186A8B-E9DC-4AD9-824E-1B16CF231039}" dt="2022-05-18T11:00:14.867" v="333" actId="14100"/>
          <ac:spMkLst>
            <pc:docMk/>
            <pc:sldMk cId="812348891" sldId="284"/>
            <ac:spMk id="7" creationId="{B3184BCF-989F-6A99-E44A-1B5DD3F03194}"/>
          </ac:spMkLst>
        </pc:spChg>
        <pc:spChg chg="add mod">
          <ac:chgData name="이 호진" userId="e7b51f9e24c37788" providerId="LiveId" clId="{14186A8B-E9DC-4AD9-824E-1B16CF231039}" dt="2022-05-18T11:01:54.802" v="520" actId="1076"/>
          <ac:spMkLst>
            <pc:docMk/>
            <pc:sldMk cId="812348891" sldId="284"/>
            <ac:spMk id="10" creationId="{AA35E643-435B-71AF-C3DE-686B6FC0E72A}"/>
          </ac:spMkLst>
        </pc:spChg>
        <pc:picChg chg="add mod">
          <ac:chgData name="이 호진" userId="e7b51f9e24c37788" providerId="LiveId" clId="{14186A8B-E9DC-4AD9-824E-1B16CF231039}" dt="2022-05-18T11:00:46.174" v="339" actId="1076"/>
          <ac:picMkLst>
            <pc:docMk/>
            <pc:sldMk cId="812348891" sldId="284"/>
            <ac:picMk id="9" creationId="{FBB78651-7E00-756B-E6FA-52C247ADA816}"/>
          </ac:picMkLst>
        </pc:picChg>
      </pc:sldChg>
      <pc:sldChg chg="addSp modSp add mod">
        <pc:chgData name="이 호진" userId="e7b51f9e24c37788" providerId="LiveId" clId="{14186A8B-E9DC-4AD9-824E-1B16CF231039}" dt="2022-05-18T11:41:05.445" v="629" actId="1076"/>
        <pc:sldMkLst>
          <pc:docMk/>
          <pc:sldMk cId="2891387720" sldId="285"/>
        </pc:sldMkLst>
        <pc:spChg chg="add mod">
          <ac:chgData name="이 호진" userId="e7b51f9e24c37788" providerId="LiveId" clId="{14186A8B-E9DC-4AD9-824E-1B16CF231039}" dt="2022-05-18T11:08:50.315" v="544" actId="14100"/>
          <ac:spMkLst>
            <pc:docMk/>
            <pc:sldMk cId="2891387720" sldId="285"/>
            <ac:spMk id="6" creationId="{51101464-FD76-4CEB-FC3B-2DAF3BCE76B2}"/>
          </ac:spMkLst>
        </pc:spChg>
        <pc:picChg chg="add mod">
          <ac:chgData name="이 호진" userId="e7b51f9e24c37788" providerId="LiveId" clId="{14186A8B-E9DC-4AD9-824E-1B16CF231039}" dt="2022-05-18T11:41:05.445" v="629" actId="1076"/>
          <ac:picMkLst>
            <pc:docMk/>
            <pc:sldMk cId="2891387720" sldId="285"/>
            <ac:picMk id="8" creationId="{E29ABE14-940C-1689-9FD9-F533609996EC}"/>
          </ac:picMkLst>
        </pc:picChg>
      </pc:sldChg>
      <pc:sldChg chg="addSp modSp add mod">
        <pc:chgData name="이 호진" userId="e7b51f9e24c37788" providerId="LiveId" clId="{14186A8B-E9DC-4AD9-824E-1B16CF231039}" dt="2022-05-18T11:40:43.990" v="626" actId="1076"/>
        <pc:sldMkLst>
          <pc:docMk/>
          <pc:sldMk cId="1988113704" sldId="286"/>
        </pc:sldMkLst>
        <pc:spChg chg="add mod">
          <ac:chgData name="이 호진" userId="e7b51f9e24c37788" providerId="LiveId" clId="{14186A8B-E9DC-4AD9-824E-1B16CF231039}" dt="2022-05-18T11:09:01.598" v="562" actId="6549"/>
          <ac:spMkLst>
            <pc:docMk/>
            <pc:sldMk cId="1988113704" sldId="286"/>
            <ac:spMk id="6" creationId="{7D8327EA-6F64-C66B-B035-9E21FC56D461}"/>
          </ac:spMkLst>
        </pc:spChg>
        <pc:picChg chg="add mod">
          <ac:chgData name="이 호진" userId="e7b51f9e24c37788" providerId="LiveId" clId="{14186A8B-E9DC-4AD9-824E-1B16CF231039}" dt="2022-05-18T11:40:43.990" v="626" actId="1076"/>
          <ac:picMkLst>
            <pc:docMk/>
            <pc:sldMk cId="1988113704" sldId="286"/>
            <ac:picMk id="8" creationId="{46E8C7EF-8646-A6BF-F679-25BCF4F50825}"/>
          </ac:picMkLst>
        </pc:picChg>
      </pc:sldChg>
      <pc:sldChg chg="addSp modSp add mod">
        <pc:chgData name="이 호진" userId="e7b51f9e24c37788" providerId="LiveId" clId="{14186A8B-E9DC-4AD9-824E-1B16CF231039}" dt="2022-05-18T11:40:21.322" v="623" actId="1076"/>
        <pc:sldMkLst>
          <pc:docMk/>
          <pc:sldMk cId="2344660896" sldId="287"/>
        </pc:sldMkLst>
        <pc:spChg chg="add mod">
          <ac:chgData name="이 호진" userId="e7b51f9e24c37788" providerId="LiveId" clId="{14186A8B-E9DC-4AD9-824E-1B16CF231039}" dt="2022-05-18T11:09:17.117" v="580" actId="6549"/>
          <ac:spMkLst>
            <pc:docMk/>
            <pc:sldMk cId="2344660896" sldId="287"/>
            <ac:spMk id="6" creationId="{7FC59094-B41A-A8EE-F8A0-0C5DDC5A523D}"/>
          </ac:spMkLst>
        </pc:spChg>
        <pc:picChg chg="add mod">
          <ac:chgData name="이 호진" userId="e7b51f9e24c37788" providerId="LiveId" clId="{14186A8B-E9DC-4AD9-824E-1B16CF231039}" dt="2022-05-18T11:40:21.322" v="623" actId="1076"/>
          <ac:picMkLst>
            <pc:docMk/>
            <pc:sldMk cId="2344660896" sldId="287"/>
            <ac:picMk id="8" creationId="{CBD13C01-E11A-20DB-B158-1E8070BEA28F}"/>
          </ac:picMkLst>
        </pc:picChg>
      </pc:sldChg>
      <pc:sldChg chg="addSp modSp add mod">
        <pc:chgData name="이 호진" userId="e7b51f9e24c37788" providerId="LiveId" clId="{14186A8B-E9DC-4AD9-824E-1B16CF231039}" dt="2022-05-18T11:38:35.334" v="621" actId="208"/>
        <pc:sldMkLst>
          <pc:docMk/>
          <pc:sldMk cId="1957636639" sldId="288"/>
        </pc:sldMkLst>
        <pc:spChg chg="add mod">
          <ac:chgData name="이 호진" userId="e7b51f9e24c37788" providerId="LiveId" clId="{14186A8B-E9DC-4AD9-824E-1B16CF231039}" dt="2022-05-18T11:09:39.157" v="599"/>
          <ac:spMkLst>
            <pc:docMk/>
            <pc:sldMk cId="1957636639" sldId="288"/>
            <ac:spMk id="6" creationId="{B47A61CC-ED64-C1E6-23E0-43B1D9BF90EF}"/>
          </ac:spMkLst>
        </pc:spChg>
        <pc:spChg chg="add mod">
          <ac:chgData name="이 호진" userId="e7b51f9e24c37788" providerId="LiveId" clId="{14186A8B-E9DC-4AD9-824E-1B16CF231039}" dt="2022-05-18T11:20:39.272" v="604" actId="1076"/>
          <ac:spMkLst>
            <pc:docMk/>
            <pc:sldMk cId="1957636639" sldId="288"/>
            <ac:spMk id="7" creationId="{262BDE50-EB8E-3720-661A-C517C69406B3}"/>
          </ac:spMkLst>
        </pc:spChg>
        <pc:spChg chg="add mod">
          <ac:chgData name="이 호진" userId="e7b51f9e24c37788" providerId="LiveId" clId="{14186A8B-E9DC-4AD9-824E-1B16CF231039}" dt="2022-05-18T11:37:56.919" v="611" actId="14100"/>
          <ac:spMkLst>
            <pc:docMk/>
            <pc:sldMk cId="1957636639" sldId="288"/>
            <ac:spMk id="9" creationId="{F2492E4A-56A0-0204-55B5-62FF0527E952}"/>
          </ac:spMkLst>
        </pc:spChg>
        <pc:spChg chg="add mod">
          <ac:chgData name="이 호진" userId="e7b51f9e24c37788" providerId="LiveId" clId="{14186A8B-E9DC-4AD9-824E-1B16CF231039}" dt="2022-05-18T11:38:26.964" v="619" actId="1076"/>
          <ac:spMkLst>
            <pc:docMk/>
            <pc:sldMk cId="1957636639" sldId="288"/>
            <ac:spMk id="11" creationId="{CEC39E00-A481-770A-C997-FB96723017F1}"/>
          </ac:spMkLst>
        </pc:spChg>
        <pc:cxnChg chg="add mod">
          <ac:chgData name="이 호진" userId="e7b51f9e24c37788" providerId="LiveId" clId="{14186A8B-E9DC-4AD9-824E-1B16CF231039}" dt="2022-05-18T11:38:35.334" v="621" actId="208"/>
          <ac:cxnSpMkLst>
            <pc:docMk/>
            <pc:sldMk cId="1957636639" sldId="288"/>
            <ac:cxnSpMk id="13" creationId="{02236A85-5836-E034-ACD9-E770F384F63B}"/>
          </ac:cxnSpMkLst>
        </pc:cxnChg>
      </pc:sldChg>
      <pc:sldChg chg="add">
        <pc:chgData name="이 호진" userId="e7b51f9e24c37788" providerId="LiveId" clId="{14186A8B-E9DC-4AD9-824E-1B16CF231039}" dt="2022-05-18T11:04:21.478" v="527"/>
        <pc:sldMkLst>
          <pc:docMk/>
          <pc:sldMk cId="3988458243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조이스틱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E943BD-C58B-625B-5449-1A8585E5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3" y="643623"/>
            <a:ext cx="8478371" cy="43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0B41-F7E6-033E-E8A2-7210F6D219B5}"/>
              </a:ext>
            </a:extLst>
          </p:cNvPr>
          <p:cNvSpPr txBox="1"/>
          <p:nvPr/>
        </p:nvSpPr>
        <p:spPr>
          <a:xfrm>
            <a:off x="349624" y="833720"/>
            <a:ext cx="24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조이스틱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09DD9-AF53-8BA6-F4D3-6DA1B8614B85}"/>
              </a:ext>
            </a:extLst>
          </p:cNvPr>
          <p:cNvSpPr txBox="1"/>
          <p:nvPr/>
        </p:nvSpPr>
        <p:spPr>
          <a:xfrm>
            <a:off x="2830606" y="895275"/>
            <a:ext cx="521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조이스틱은 일반적인 스위치와 달리 전후좌우</a:t>
            </a:r>
            <a:r>
              <a:rPr lang="en-US" altLang="ko-KR" sz="1400" dirty="0"/>
              <a:t>, </a:t>
            </a:r>
            <a:r>
              <a:rPr lang="ko-KR" altLang="en-US" sz="1400" dirty="0"/>
              <a:t>대각선 방향의 움직임을 입력 받을 수 있는 도구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8A3C03-79D9-8359-FE10-09FBE080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11" y="2001370"/>
            <a:ext cx="3327743" cy="24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FD781-2A5E-CD0F-F447-4986B163BE64}"/>
              </a:ext>
            </a:extLst>
          </p:cNvPr>
          <p:cNvSpPr txBox="1"/>
          <p:nvPr/>
        </p:nvSpPr>
        <p:spPr>
          <a:xfrm>
            <a:off x="3771900" y="833720"/>
            <a:ext cx="43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조이스틱은 </a:t>
            </a:r>
            <a:r>
              <a:rPr lang="en-US" altLang="ko-KR" sz="1400" dirty="0"/>
              <a:t>2</a:t>
            </a:r>
            <a:r>
              <a:rPr lang="ko-KR" altLang="en-US" sz="1400" dirty="0"/>
              <a:t>개의 가변저항과 </a:t>
            </a:r>
            <a:r>
              <a:rPr lang="en-US" altLang="ko-KR" sz="1400" dirty="0"/>
              <a:t>1</a:t>
            </a:r>
            <a:r>
              <a:rPr lang="ko-KR" altLang="en-US" sz="1400" dirty="0"/>
              <a:t>개의 푸시 버튼으로 구성됩니다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84BCF-989F-6A99-E44A-1B5DD3F03194}"/>
              </a:ext>
            </a:extLst>
          </p:cNvPr>
          <p:cNvSpPr txBox="1"/>
          <p:nvPr/>
        </p:nvSpPr>
        <p:spPr>
          <a:xfrm>
            <a:off x="349624" y="833720"/>
            <a:ext cx="37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조이스틱 구조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B78651-7E00-756B-E6FA-52C247AD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2" y="2096621"/>
            <a:ext cx="3280803" cy="2317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5E643-435B-71AF-C3DE-686B6FC0E72A}"/>
              </a:ext>
            </a:extLst>
          </p:cNvPr>
          <p:cNvSpPr txBox="1"/>
          <p:nvPr/>
        </p:nvSpPr>
        <p:spPr>
          <a:xfrm>
            <a:off x="4061012" y="2202418"/>
            <a:ext cx="4350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가변저항 </a:t>
            </a:r>
            <a:r>
              <a:rPr lang="en-US" altLang="ko-KR" sz="1400" dirty="0"/>
              <a:t>: </a:t>
            </a:r>
            <a:r>
              <a:rPr lang="ko-KR" altLang="en-US" sz="1400" dirty="0"/>
              <a:t>어느 방향으로 눌렸는지를 나타냅니다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푸시버튼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조이스틱 손잡이가 눌렸는지를 확인합니다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01464-FD76-4CEB-FC3B-2DAF3BCE76B2}"/>
              </a:ext>
            </a:extLst>
          </p:cNvPr>
          <p:cNvSpPr txBox="1"/>
          <p:nvPr/>
        </p:nvSpPr>
        <p:spPr>
          <a:xfrm>
            <a:off x="349623" y="833720"/>
            <a:ext cx="435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조이스틱 출력방향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9ABE14-940C-1689-9FD9-F5336099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4" y="1822953"/>
            <a:ext cx="3276028" cy="30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27EA-6F64-C66B-B035-9E21FC56D461}"/>
              </a:ext>
            </a:extLst>
          </p:cNvPr>
          <p:cNvSpPr txBox="1"/>
          <p:nvPr/>
        </p:nvSpPr>
        <p:spPr>
          <a:xfrm>
            <a:off x="349623" y="833720"/>
            <a:ext cx="435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조이스틱 회로구조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E8C7EF-8646-A6BF-F679-25BCF4F5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1695204"/>
            <a:ext cx="4380573" cy="32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59094-B41A-A8EE-F8A0-0C5DDC5A523D}"/>
              </a:ext>
            </a:extLst>
          </p:cNvPr>
          <p:cNvSpPr txBox="1"/>
          <p:nvPr/>
        </p:nvSpPr>
        <p:spPr>
          <a:xfrm>
            <a:off x="349623" y="833720"/>
            <a:ext cx="435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조이스틱 연결하기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D13C01-E11A-20DB-B158-1E8070BE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1822953"/>
            <a:ext cx="8153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A61CC-ED64-C1E6-23E0-43B1D9BF90EF}"/>
              </a:ext>
            </a:extLst>
          </p:cNvPr>
          <p:cNvSpPr txBox="1"/>
          <p:nvPr/>
        </p:nvSpPr>
        <p:spPr>
          <a:xfrm>
            <a:off x="349623" y="833720"/>
            <a:ext cx="435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예제코드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BDE50-EB8E-3720-661A-C517C69406B3}"/>
              </a:ext>
            </a:extLst>
          </p:cNvPr>
          <p:cNvSpPr txBox="1"/>
          <p:nvPr/>
        </p:nvSpPr>
        <p:spPr>
          <a:xfrm>
            <a:off x="3156694" y="833720"/>
            <a:ext cx="51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아날로그 핀을 디지털 입출력을 사용할 경우 핀번호를 </a:t>
            </a:r>
            <a:r>
              <a:rPr lang="en-US" altLang="ko-KR" sz="1400" dirty="0"/>
              <a:t>14~19</a:t>
            </a:r>
            <a:r>
              <a:rPr lang="ko-KR" altLang="en-US" sz="1400" dirty="0"/>
              <a:t>번으로 사용합니다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92E4A-56A0-0204-55B5-62FF0527E952}"/>
              </a:ext>
            </a:extLst>
          </p:cNvPr>
          <p:cNvSpPr txBox="1"/>
          <p:nvPr/>
        </p:nvSpPr>
        <p:spPr>
          <a:xfrm>
            <a:off x="349623" y="1720451"/>
            <a:ext cx="3314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//아날로그 핀을 디지털 입출력을 사용할 경우 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핀번호를 14~19번으로 사용합니다.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KEYin</a:t>
            </a:r>
            <a:r>
              <a:rPr lang="ko-KR" altLang="en-US" sz="1200" dirty="0"/>
              <a:t>=14; 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Yin</a:t>
            </a:r>
            <a:r>
              <a:rPr lang="ko-KR" altLang="en-US" sz="1200" dirty="0"/>
              <a:t>=A1;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Xin</a:t>
            </a:r>
            <a:r>
              <a:rPr lang="ko-KR" altLang="en-US" sz="1200" dirty="0"/>
              <a:t>=A2;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(14,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39E00-A481-770A-C997-FB96723017F1}"/>
              </a:ext>
            </a:extLst>
          </p:cNvPr>
          <p:cNvSpPr txBox="1"/>
          <p:nvPr/>
        </p:nvSpPr>
        <p:spPr>
          <a:xfrm>
            <a:off x="4343401" y="1611289"/>
            <a:ext cx="2958353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loop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xVal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analogRead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Xin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yVal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analogRead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Yin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buttonVal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digitalRead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KEYin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X</a:t>
            </a:r>
            <a:r>
              <a:rPr lang="ko-KR" altLang="en-US" sz="1100" dirty="0"/>
              <a:t>= ");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xVal</a:t>
            </a:r>
            <a:r>
              <a:rPr lang="ko-KR" altLang="en-US" sz="1100" dirty="0"/>
              <a:t>, DEC);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Y</a:t>
            </a:r>
            <a:r>
              <a:rPr lang="ko-KR" altLang="en-US" sz="1100" dirty="0"/>
              <a:t>= ");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yVal</a:t>
            </a:r>
            <a:r>
              <a:rPr lang="ko-KR" altLang="en-US" sz="1100" dirty="0"/>
              <a:t>, DEC);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Button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= ");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buttonVal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buttonVal</a:t>
            </a:r>
            <a:r>
              <a:rPr lang="ko-KR" altLang="en-US" sz="1100" dirty="0"/>
              <a:t> == HIGH){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not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pressed</a:t>
            </a:r>
            <a:r>
              <a:rPr lang="ko-KR" altLang="en-US" sz="1100" dirty="0"/>
              <a:t>");</a:t>
            </a:r>
          </a:p>
          <a:p>
            <a:r>
              <a:rPr lang="ko-KR" altLang="en-US" sz="1100" dirty="0"/>
              <a:t>  } </a:t>
            </a:r>
            <a:r>
              <a:rPr lang="ko-KR" altLang="en-US" sz="1100" dirty="0" err="1"/>
              <a:t>else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("PRESSED");</a:t>
            </a:r>
          </a:p>
          <a:p>
            <a:r>
              <a:rPr lang="ko-KR" altLang="en-US" sz="1100" dirty="0"/>
              <a:t>  }  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236A85-5836-E034-ACD9-E770F384F63B}"/>
              </a:ext>
            </a:extLst>
          </p:cNvPr>
          <p:cNvCxnSpPr/>
          <p:nvPr/>
        </p:nvCxnSpPr>
        <p:spPr>
          <a:xfrm>
            <a:off x="4027394" y="1699842"/>
            <a:ext cx="0" cy="3221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3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A8857B-F9A9-6FB1-3729-CE981943D61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32A14-75AE-2ED6-A791-91FFA8105BA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F235-6DF1-6573-AC83-5E5D039FBB3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A3B2-FB96-6A6A-4ABE-E79BCBD8468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조이스틱</a:t>
            </a:r>
          </a:p>
        </p:txBody>
      </p:sp>
    </p:spTree>
    <p:extLst>
      <p:ext uri="{BB962C8B-B14F-4D97-AF65-F5344CB8AC3E}">
        <p14:creationId xmlns:p14="http://schemas.microsoft.com/office/powerpoint/2010/main" val="398845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248</Words>
  <Application>Microsoft Office PowerPoint</Application>
  <PresentationFormat>화면 슬라이드 쇼(16:9)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2022-05-18T11:41:07Z</dcterms:modified>
</cp:coreProperties>
</file>