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F67BA-36AC-9496-E063-C96400657F88}"/>
              </a:ext>
            </a:extLst>
          </p:cNvPr>
          <p:cNvSpPr txBox="1"/>
          <p:nvPr/>
        </p:nvSpPr>
        <p:spPr>
          <a:xfrm>
            <a:off x="329453" y="773206"/>
            <a:ext cx="418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연동하기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9F0B4-98D6-084A-C0B0-AC2F6E082766}"/>
              </a:ext>
            </a:extLst>
          </p:cNvPr>
          <p:cNvSpPr txBox="1"/>
          <p:nvPr/>
        </p:nvSpPr>
        <p:spPr>
          <a:xfrm>
            <a:off x="4625790" y="834761"/>
            <a:ext cx="426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여러 개의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연결하여 협업 동작을 수행할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4E0A1-7972-430E-C487-60F9B2C70330}"/>
              </a:ext>
            </a:extLst>
          </p:cNvPr>
          <p:cNvSpPr txBox="1"/>
          <p:nvPr/>
        </p:nvSpPr>
        <p:spPr>
          <a:xfrm>
            <a:off x="4679576" y="1424925"/>
            <a:ext cx="41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아두이노를</a:t>
            </a:r>
            <a:r>
              <a:rPr lang="ko-KR" altLang="en-US" sz="1200" dirty="0"/>
              <a:t> 연결하는 방법은 총 </a:t>
            </a:r>
            <a:r>
              <a:rPr lang="en-US" altLang="ko-KR" sz="1200" dirty="0"/>
              <a:t>3</a:t>
            </a:r>
            <a:r>
              <a:rPr lang="ko-KR" altLang="en-US" sz="1200" dirty="0"/>
              <a:t>가지가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94831-A63F-F75A-486D-C6B7EDF7EDB3}"/>
              </a:ext>
            </a:extLst>
          </p:cNvPr>
          <p:cNvSpPr txBox="1"/>
          <p:nvPr/>
        </p:nvSpPr>
        <p:spPr>
          <a:xfrm>
            <a:off x="605118" y="2312894"/>
            <a:ext cx="3065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ISP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43</Words>
  <Application>Microsoft Office PowerPoint</Application>
  <PresentationFormat>화면 슬라이드 쇼(16:9)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2022-06-30T07:28:09Z</dcterms:modified>
</cp:coreProperties>
</file>