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6" r:id="rId4"/>
    <p:sldId id="259" r:id="rId5"/>
    <p:sldId id="265" r:id="rId6"/>
    <p:sldId id="270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3D7D6-11F2-477F-A387-D7E6D3622E31}" v="75" dt="2022-06-30T11:41:39.789"/>
    <p1510:client id="{F6C31AD2-E474-4E7E-A59D-5E8E3486494E}" v="39" dt="2022-06-30T07:27:24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F6C31AD2-E474-4E7E-A59D-5E8E3486494E}"/>
    <pc:docChg chg="custSel addSld delSld modSld">
      <pc:chgData name="이 호진" userId="e7b51f9e24c37788" providerId="LiveId" clId="{F6C31AD2-E474-4E7E-A59D-5E8E3486494E}" dt="2022-06-30T07:28:08.069" v="459" actId="47"/>
      <pc:docMkLst>
        <pc:docMk/>
      </pc:docMkLst>
      <pc:sldChg chg="modSp mod">
        <pc:chgData name="이 호진" userId="e7b51f9e24c37788" providerId="LiveId" clId="{F6C31AD2-E474-4E7E-A59D-5E8E3486494E}" dt="2022-06-30T07:24:23.983" v="130" actId="20577"/>
        <pc:sldMkLst>
          <pc:docMk/>
          <pc:sldMk cId="2184666338" sldId="256"/>
        </pc:sldMkLst>
        <pc:spChg chg="mod">
          <ac:chgData name="이 호진" userId="e7b51f9e24c37788" providerId="LiveId" clId="{F6C31AD2-E474-4E7E-A59D-5E8E3486494E}" dt="2022-06-30T07:23:47.929" v="5" actId="20577"/>
          <ac:spMkLst>
            <pc:docMk/>
            <pc:sldMk cId="2184666338" sldId="256"/>
            <ac:spMk id="4" creationId="{D2CC6BDF-AAA2-19E3-670F-80797817C1DE}"/>
          </ac:spMkLst>
        </pc:spChg>
        <pc:spChg chg="mod">
          <ac:chgData name="이 호진" userId="e7b51f9e24c37788" providerId="LiveId" clId="{F6C31AD2-E474-4E7E-A59D-5E8E3486494E}" dt="2022-06-30T07:23:55.665" v="14" actId="6549"/>
          <ac:spMkLst>
            <pc:docMk/>
            <pc:sldMk cId="2184666338" sldId="256"/>
            <ac:spMk id="5" creationId="{0281D26A-912F-DA87-0C31-047DBADFDD89}"/>
          </ac:spMkLst>
        </pc:spChg>
        <pc:spChg chg="mod">
          <ac:chgData name="이 호진" userId="e7b51f9e24c37788" providerId="LiveId" clId="{F6C31AD2-E474-4E7E-A59D-5E8E3486494E}" dt="2022-06-30T07:24:02.843" v="23" actId="6549"/>
          <ac:spMkLst>
            <pc:docMk/>
            <pc:sldMk cId="2184666338" sldId="256"/>
            <ac:spMk id="7" creationId="{7CA2BC6A-8622-378D-781B-17A25B5A9C7C}"/>
          </ac:spMkLst>
        </pc:spChg>
        <pc:spChg chg="mod">
          <ac:chgData name="이 호진" userId="e7b51f9e24c37788" providerId="LiveId" clId="{F6C31AD2-E474-4E7E-A59D-5E8E3486494E}" dt="2022-06-30T07:24:23.983" v="130" actId="20577"/>
          <ac:spMkLst>
            <pc:docMk/>
            <pc:sldMk cId="2184666338" sldId="256"/>
            <ac:spMk id="8" creationId="{A6B608FD-058E-F0A1-B35A-F530BA00B8A2}"/>
          </ac:spMkLst>
        </pc:spChg>
      </pc:sldChg>
      <pc:sldChg chg="addSp delSp modSp mod">
        <pc:chgData name="이 호진" userId="e7b51f9e24c37788" providerId="LiveId" clId="{F6C31AD2-E474-4E7E-A59D-5E8E3486494E}" dt="2022-06-30T07:28:04.041" v="458" actId="1076"/>
        <pc:sldMkLst>
          <pc:docMk/>
          <pc:sldMk cId="159237791" sldId="259"/>
        </pc:sldMkLst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2" creationId="{0B533503-591B-CE08-2CF8-93764F16A9F7}"/>
          </ac:spMkLst>
        </pc:spChg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3" creationId="{FE882596-B4CC-6555-680D-A712BC42322B}"/>
          </ac:spMkLst>
        </pc:spChg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4" creationId="{D2CC6BDF-AAA2-19E3-670F-80797817C1DE}"/>
          </ac:spMkLst>
        </pc:spChg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5" creationId="{0281D26A-912F-DA87-0C31-047DBADFDD89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6" creationId="{9DF54B72-9D3D-AAA2-403E-44FE7CE9F27D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7" creationId="{C68CFB5E-9F77-7910-6EDB-D23115712E70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8" creationId="{EDC423C6-B720-876E-9C3D-3D58EA3541D4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9" creationId="{42B59328-8668-16FA-34BF-C2F4EBAF0D3D}"/>
          </ac:spMkLst>
        </pc:spChg>
        <pc:spChg chg="add mod">
          <ac:chgData name="이 호진" userId="e7b51f9e24c37788" providerId="LiveId" clId="{F6C31AD2-E474-4E7E-A59D-5E8E3486494E}" dt="2022-06-30T07:26:20.438" v="312" actId="14100"/>
          <ac:spMkLst>
            <pc:docMk/>
            <pc:sldMk cId="159237791" sldId="259"/>
            <ac:spMk id="10" creationId="{FB4F67BA-36AC-9496-E063-C96400657F88}"/>
          </ac:spMkLst>
        </pc:spChg>
        <pc:spChg chg="add mod">
          <ac:chgData name="이 호진" userId="e7b51f9e24c37788" providerId="LiveId" clId="{F6C31AD2-E474-4E7E-A59D-5E8E3486494E}" dt="2022-06-30T07:26:28.910" v="315" actId="14100"/>
          <ac:spMkLst>
            <pc:docMk/>
            <pc:sldMk cId="159237791" sldId="259"/>
            <ac:spMk id="11" creationId="{D199F0B4-98D6-084A-C0B0-AC2F6E082766}"/>
          </ac:spMkLst>
        </pc:spChg>
        <pc:spChg chg="add mod">
          <ac:chgData name="이 호진" userId="e7b51f9e24c37788" providerId="LiveId" clId="{F6C31AD2-E474-4E7E-A59D-5E8E3486494E}" dt="2022-06-30T07:27:18.612" v="407" actId="1076"/>
          <ac:spMkLst>
            <pc:docMk/>
            <pc:sldMk cId="159237791" sldId="259"/>
            <ac:spMk id="12" creationId="{0534E0A1-7972-430E-C487-60F9B2C70330}"/>
          </ac:spMkLst>
        </pc:spChg>
        <pc:spChg chg="add mod">
          <ac:chgData name="이 호진" userId="e7b51f9e24c37788" providerId="LiveId" clId="{F6C31AD2-E474-4E7E-A59D-5E8E3486494E}" dt="2022-06-30T07:28:04.041" v="458" actId="1076"/>
          <ac:spMkLst>
            <pc:docMk/>
            <pc:sldMk cId="159237791" sldId="259"/>
            <ac:spMk id="13" creationId="{1D994831-A63F-F75A-486D-C6B7EDF7EDB3}"/>
          </ac:spMkLst>
        </pc:spChg>
      </pc:sldChg>
      <pc:sldChg chg="add del">
        <pc:chgData name="이 호진" userId="e7b51f9e24c37788" providerId="LiveId" clId="{F6C31AD2-E474-4E7E-A59D-5E8E3486494E}" dt="2022-06-30T07:28:08.069" v="459" actId="47"/>
        <pc:sldMkLst>
          <pc:docMk/>
          <pc:sldMk cId="2593256944" sldId="260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3009393969" sldId="260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3191817500" sldId="261"/>
        </pc:sldMkLst>
      </pc:sldChg>
      <pc:sldChg chg="add del">
        <pc:chgData name="이 호진" userId="e7b51f9e24c37788" providerId="LiveId" clId="{F6C31AD2-E474-4E7E-A59D-5E8E3486494E}" dt="2022-06-30T07:28:08.069" v="459" actId="47"/>
        <pc:sldMkLst>
          <pc:docMk/>
          <pc:sldMk cId="3362170494" sldId="261"/>
        </pc:sldMkLst>
      </pc:sldChg>
      <pc:sldChg chg="add del">
        <pc:chgData name="이 호진" userId="e7b51f9e24c37788" providerId="LiveId" clId="{F6C31AD2-E474-4E7E-A59D-5E8E3486494E}" dt="2022-06-30T07:28:08.069" v="459" actId="47"/>
        <pc:sldMkLst>
          <pc:docMk/>
          <pc:sldMk cId="3411059549" sldId="262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4238118617" sldId="262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1297127404" sldId="263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74044086" sldId="264"/>
        </pc:sldMkLst>
      </pc:sldChg>
    </pc:docChg>
  </pc:docChgLst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58D3D7D6-11F2-477F-A387-D7E6D3622E31}"/>
    <pc:docChg chg="custSel addSld delSld modSld sldOrd">
      <pc:chgData name="이 호진" userId="e7b51f9e24c37788" providerId="LiveId" clId="{58D3D7D6-11F2-477F-A387-D7E6D3622E31}" dt="2022-06-30T11:43:07.237" v="778" actId="47"/>
      <pc:docMkLst>
        <pc:docMk/>
      </pc:docMkLst>
      <pc:sldChg chg="modSp mod">
        <pc:chgData name="이 호진" userId="e7b51f9e24c37788" providerId="LiveId" clId="{58D3D7D6-11F2-477F-A387-D7E6D3622E31}" dt="2022-06-30T07:29:16.956" v="11" actId="14100"/>
        <pc:sldMkLst>
          <pc:docMk/>
          <pc:sldMk cId="2184666338" sldId="256"/>
        </pc:sldMkLst>
        <pc:spChg chg="mod">
          <ac:chgData name="이 호진" userId="e7b51f9e24c37788" providerId="LiveId" clId="{58D3D7D6-11F2-477F-A387-D7E6D3622E31}" dt="2022-06-30T07:29:16.956" v="11" actId="14100"/>
          <ac:spMkLst>
            <pc:docMk/>
            <pc:sldMk cId="2184666338" sldId="256"/>
            <ac:spMk id="7" creationId="{7CA2BC6A-8622-378D-781B-17A25B5A9C7C}"/>
          </ac:spMkLst>
        </pc:spChg>
      </pc:sldChg>
      <pc:sldChg chg="addSp delSp modSp mod ord">
        <pc:chgData name="이 호진" userId="e7b51f9e24c37788" providerId="LiveId" clId="{58D3D7D6-11F2-477F-A387-D7E6D3622E31}" dt="2022-06-30T07:49:56.309" v="605" actId="20577"/>
        <pc:sldMkLst>
          <pc:docMk/>
          <pc:sldMk cId="159237791" sldId="259"/>
        </pc:sldMkLst>
        <pc:spChg chg="add mod">
          <ac:chgData name="이 호진" userId="e7b51f9e24c37788" providerId="LiveId" clId="{58D3D7D6-11F2-477F-A387-D7E6D3622E31}" dt="2022-06-30T07:32:24.371" v="327" actId="14100"/>
          <ac:spMkLst>
            <pc:docMk/>
            <pc:sldMk cId="159237791" sldId="259"/>
            <ac:spMk id="4" creationId="{AA2A6D8E-5AF4-D956-3AB1-4EB06E5179DA}"/>
          </ac:spMkLst>
        </pc:spChg>
        <pc:spChg chg="add mod">
          <ac:chgData name="이 호진" userId="e7b51f9e24c37788" providerId="LiveId" clId="{58D3D7D6-11F2-477F-A387-D7E6D3622E31}" dt="2022-06-30T07:34:23.161" v="423" actId="1076"/>
          <ac:spMkLst>
            <pc:docMk/>
            <pc:sldMk cId="159237791" sldId="259"/>
            <ac:spMk id="5" creationId="{A1422FA6-7044-6288-985E-44520EA1DB15}"/>
          </ac:spMkLst>
        </pc:spChg>
        <pc:spChg chg="del">
          <ac:chgData name="이 호진" userId="e7b51f9e24c37788" providerId="LiveId" clId="{58D3D7D6-11F2-477F-A387-D7E6D3622E31}" dt="2022-06-30T07:29:21.970" v="12" actId="478"/>
          <ac:spMkLst>
            <pc:docMk/>
            <pc:sldMk cId="159237791" sldId="259"/>
            <ac:spMk id="10" creationId="{FB4F67BA-36AC-9496-E063-C96400657F88}"/>
          </ac:spMkLst>
        </pc:spChg>
        <pc:spChg chg="del">
          <ac:chgData name="이 호진" userId="e7b51f9e24c37788" providerId="LiveId" clId="{58D3D7D6-11F2-477F-A387-D7E6D3622E31}" dt="2022-06-30T07:29:21.970" v="12" actId="478"/>
          <ac:spMkLst>
            <pc:docMk/>
            <pc:sldMk cId="159237791" sldId="259"/>
            <ac:spMk id="11" creationId="{D199F0B4-98D6-084A-C0B0-AC2F6E082766}"/>
          </ac:spMkLst>
        </pc:spChg>
        <pc:spChg chg="del">
          <ac:chgData name="이 호진" userId="e7b51f9e24c37788" providerId="LiveId" clId="{58D3D7D6-11F2-477F-A387-D7E6D3622E31}" dt="2022-06-30T07:29:21.970" v="12" actId="478"/>
          <ac:spMkLst>
            <pc:docMk/>
            <pc:sldMk cId="159237791" sldId="259"/>
            <ac:spMk id="12" creationId="{0534E0A1-7972-430E-C487-60F9B2C70330}"/>
          </ac:spMkLst>
        </pc:spChg>
        <pc:spChg chg="del">
          <ac:chgData name="이 호진" userId="e7b51f9e24c37788" providerId="LiveId" clId="{58D3D7D6-11F2-477F-A387-D7E6D3622E31}" dt="2022-06-30T07:29:21.970" v="12" actId="478"/>
          <ac:spMkLst>
            <pc:docMk/>
            <pc:sldMk cId="159237791" sldId="259"/>
            <ac:spMk id="13" creationId="{1D994831-A63F-F75A-486D-C6B7EDF7EDB3}"/>
          </ac:spMkLst>
        </pc:spChg>
        <pc:spChg chg="add mod">
          <ac:chgData name="이 호진" userId="e7b51f9e24c37788" providerId="LiveId" clId="{58D3D7D6-11F2-477F-A387-D7E6D3622E31}" dt="2022-06-30T07:49:56.309" v="605" actId="20577"/>
          <ac:spMkLst>
            <pc:docMk/>
            <pc:sldMk cId="159237791" sldId="259"/>
            <ac:spMk id="14" creationId="{BF5D82B5-80E9-0BA6-6A70-B2DCE6CF1E18}"/>
          </ac:spMkLst>
        </pc:spChg>
        <pc:spChg chg="add mod">
          <ac:chgData name="이 호진" userId="e7b51f9e24c37788" providerId="LiveId" clId="{58D3D7D6-11F2-477F-A387-D7E6D3622E31}" dt="2022-06-30T07:34:23.161" v="423" actId="1076"/>
          <ac:spMkLst>
            <pc:docMk/>
            <pc:sldMk cId="159237791" sldId="259"/>
            <ac:spMk id="15" creationId="{95D6F0EC-F17B-C9B3-C852-164364C00AA2}"/>
          </ac:spMkLst>
        </pc:spChg>
        <pc:spChg chg="add mod">
          <ac:chgData name="이 호진" userId="e7b51f9e24c37788" providerId="LiveId" clId="{58D3D7D6-11F2-477F-A387-D7E6D3622E31}" dt="2022-06-30T07:34:31.349" v="426" actId="1076"/>
          <ac:spMkLst>
            <pc:docMk/>
            <pc:sldMk cId="159237791" sldId="259"/>
            <ac:spMk id="16" creationId="{61D4A62C-5EBA-F5CF-D4D5-E69273E6D69D}"/>
          </ac:spMkLst>
        </pc:spChg>
        <pc:spChg chg="add mod">
          <ac:chgData name="이 호진" userId="e7b51f9e24c37788" providerId="LiveId" clId="{58D3D7D6-11F2-477F-A387-D7E6D3622E31}" dt="2022-06-30T07:34:23.161" v="423" actId="1076"/>
          <ac:spMkLst>
            <pc:docMk/>
            <pc:sldMk cId="159237791" sldId="259"/>
            <ac:spMk id="17" creationId="{806BB3EC-01AA-4469-00E1-3D0F34B55D1C}"/>
          </ac:spMkLst>
        </pc:spChg>
        <pc:spChg chg="add mod">
          <ac:chgData name="이 호진" userId="e7b51f9e24c37788" providerId="LiveId" clId="{58D3D7D6-11F2-477F-A387-D7E6D3622E31}" dt="2022-06-30T07:34:23.161" v="423" actId="1076"/>
          <ac:spMkLst>
            <pc:docMk/>
            <pc:sldMk cId="159237791" sldId="259"/>
            <ac:spMk id="18" creationId="{27FE82B4-18DF-80C0-6D0B-585C8C853C54}"/>
          </ac:spMkLst>
        </pc:spChg>
        <pc:spChg chg="add mod">
          <ac:chgData name="이 호진" userId="e7b51f9e24c37788" providerId="LiveId" clId="{58D3D7D6-11F2-477F-A387-D7E6D3622E31}" dt="2022-06-30T07:34:23.161" v="423" actId="1076"/>
          <ac:spMkLst>
            <pc:docMk/>
            <pc:sldMk cId="159237791" sldId="259"/>
            <ac:spMk id="19" creationId="{CB1B46F0-EE8C-4886-6CBB-6E33E9756655}"/>
          </ac:spMkLst>
        </pc:spChg>
        <pc:spChg chg="add mod">
          <ac:chgData name="이 호진" userId="e7b51f9e24c37788" providerId="LiveId" clId="{58D3D7D6-11F2-477F-A387-D7E6D3622E31}" dt="2022-06-30T07:34:31.349" v="426" actId="1076"/>
          <ac:spMkLst>
            <pc:docMk/>
            <pc:sldMk cId="159237791" sldId="259"/>
            <ac:spMk id="20" creationId="{D24E550C-69F5-2B71-198E-34C7734AF34E}"/>
          </ac:spMkLst>
        </pc:spChg>
        <pc:spChg chg="add mod">
          <ac:chgData name="이 호진" userId="e7b51f9e24c37788" providerId="LiveId" clId="{58D3D7D6-11F2-477F-A387-D7E6D3622E31}" dt="2022-06-30T07:34:23.161" v="423" actId="1076"/>
          <ac:spMkLst>
            <pc:docMk/>
            <pc:sldMk cId="159237791" sldId="259"/>
            <ac:spMk id="21" creationId="{00F77E76-2E1F-003E-8E72-46029061E179}"/>
          </ac:spMkLst>
        </pc:spChg>
        <pc:picChg chg="add del mod">
          <ac:chgData name="이 호진" userId="e7b51f9e24c37788" providerId="LiveId" clId="{58D3D7D6-11F2-477F-A387-D7E6D3622E31}" dt="2022-06-30T07:33:47.697" v="407" actId="478"/>
          <ac:picMkLst>
            <pc:docMk/>
            <pc:sldMk cId="159237791" sldId="259"/>
            <ac:picMk id="3" creationId="{0CF8CAEF-2753-6AA8-309B-38FD289C34BE}"/>
          </ac:picMkLst>
        </pc:picChg>
        <pc:cxnChg chg="add mod">
          <ac:chgData name="이 호진" userId="e7b51f9e24c37788" providerId="LiveId" clId="{58D3D7D6-11F2-477F-A387-D7E6D3622E31}" dt="2022-06-30T07:34:23.161" v="423" actId="1076"/>
          <ac:cxnSpMkLst>
            <pc:docMk/>
            <pc:sldMk cId="159237791" sldId="259"/>
            <ac:cxnSpMk id="23" creationId="{37D970DA-9EE6-2637-5063-7D90648DAB0F}"/>
          </ac:cxnSpMkLst>
        </pc:cxnChg>
        <pc:cxnChg chg="add mod">
          <ac:chgData name="이 호진" userId="e7b51f9e24c37788" providerId="LiveId" clId="{58D3D7D6-11F2-477F-A387-D7E6D3622E31}" dt="2022-06-30T07:34:23.161" v="423" actId="1076"/>
          <ac:cxnSpMkLst>
            <pc:docMk/>
            <pc:sldMk cId="159237791" sldId="259"/>
            <ac:cxnSpMk id="25" creationId="{56A50251-8B12-7557-CA25-6B0BD650F764}"/>
          </ac:cxnSpMkLst>
        </pc:cxnChg>
        <pc:cxnChg chg="add mod">
          <ac:chgData name="이 호진" userId="e7b51f9e24c37788" providerId="LiveId" clId="{58D3D7D6-11F2-477F-A387-D7E6D3622E31}" dt="2022-06-30T07:34:23.161" v="423" actId="1076"/>
          <ac:cxnSpMkLst>
            <pc:docMk/>
            <pc:sldMk cId="159237791" sldId="259"/>
            <ac:cxnSpMk id="27" creationId="{0EE3CA68-E07A-A103-5EC5-8BEE3E8E7DF5}"/>
          </ac:cxnSpMkLst>
        </pc:cxnChg>
      </pc:sldChg>
      <pc:sldChg chg="addSp delSp modSp add del mod">
        <pc:chgData name="이 호진" userId="e7b51f9e24c37788" providerId="LiveId" clId="{58D3D7D6-11F2-477F-A387-D7E6D3622E31}" dt="2022-06-30T11:43:07.237" v="778" actId="47"/>
        <pc:sldMkLst>
          <pc:docMk/>
          <pc:sldMk cId="3203046158" sldId="260"/>
        </pc:sldMkLst>
        <pc:spChg chg="add mod">
          <ac:chgData name="이 호진" userId="e7b51f9e24c37788" providerId="LiveId" clId="{58D3D7D6-11F2-477F-A387-D7E6D3622E31}" dt="2022-06-30T07:35:36.784" v="450" actId="255"/>
          <ac:spMkLst>
            <pc:docMk/>
            <pc:sldMk cId="3203046158" sldId="260"/>
            <ac:spMk id="4" creationId="{82366195-41EC-8D43-0B97-6D035154C3F3}"/>
          </ac:spMkLst>
        </pc:spChg>
        <pc:spChg chg="add mod">
          <ac:chgData name="이 호진" userId="e7b51f9e24c37788" providerId="LiveId" clId="{58D3D7D6-11F2-477F-A387-D7E6D3622E31}" dt="2022-06-30T07:48:55.050" v="492" actId="14100"/>
          <ac:spMkLst>
            <pc:docMk/>
            <pc:sldMk cId="3203046158" sldId="260"/>
            <ac:spMk id="10" creationId="{9080EDA3-4F3A-3FED-0AA2-25FC29389E05}"/>
          </ac:spMkLst>
        </pc:spChg>
        <pc:spChg chg="add mod">
          <ac:chgData name="이 호진" userId="e7b51f9e24c37788" providerId="LiveId" clId="{58D3D7D6-11F2-477F-A387-D7E6D3622E31}" dt="2022-06-30T07:42:52.061" v="479" actId="1076"/>
          <ac:spMkLst>
            <pc:docMk/>
            <pc:sldMk cId="3203046158" sldId="260"/>
            <ac:spMk id="12" creationId="{4B1A1D63-A372-2645-28AA-65089AF0AEE5}"/>
          </ac:spMkLst>
        </pc:spChg>
        <pc:spChg chg="add mod">
          <ac:chgData name="이 호진" userId="e7b51f9e24c37788" providerId="LiveId" clId="{58D3D7D6-11F2-477F-A387-D7E6D3622E31}" dt="2022-06-30T07:49:21.514" v="598" actId="20577"/>
          <ac:spMkLst>
            <pc:docMk/>
            <pc:sldMk cId="3203046158" sldId="260"/>
            <ac:spMk id="13" creationId="{F338F30D-4AED-5A9A-24FF-BE3CAF7B457F}"/>
          </ac:spMkLst>
        </pc:spChg>
        <pc:picChg chg="add del mod">
          <ac:chgData name="이 호진" userId="e7b51f9e24c37788" providerId="LiveId" clId="{58D3D7D6-11F2-477F-A387-D7E6D3622E31}" dt="2022-06-30T07:42:31.071" v="461" actId="478"/>
          <ac:picMkLst>
            <pc:docMk/>
            <pc:sldMk cId="3203046158" sldId="260"/>
            <ac:picMk id="3" creationId="{59B951F0-427C-9C32-76E5-D3989124DF8F}"/>
          </ac:picMkLst>
        </pc:picChg>
      </pc:sldChg>
      <pc:sldChg chg="addSp delSp modSp add del mod">
        <pc:chgData name="이 호진" userId="e7b51f9e24c37788" providerId="LiveId" clId="{58D3D7D6-11F2-477F-A387-D7E6D3622E31}" dt="2022-06-30T11:43:07.237" v="778" actId="47"/>
        <pc:sldMkLst>
          <pc:docMk/>
          <pc:sldMk cId="3637793917" sldId="261"/>
        </pc:sldMkLst>
        <pc:spChg chg="add mod">
          <ac:chgData name="이 호진" userId="e7b51f9e24c37788" providerId="LiveId" clId="{58D3D7D6-11F2-477F-A387-D7E6D3622E31}" dt="2022-06-30T07:35:45.244" v="455"/>
          <ac:spMkLst>
            <pc:docMk/>
            <pc:sldMk cId="3637793917" sldId="261"/>
            <ac:spMk id="10" creationId="{BCDB4ED4-D950-389E-8E54-B32B8BBC7462}"/>
          </ac:spMkLst>
        </pc:spChg>
        <pc:spChg chg="add mod">
          <ac:chgData name="이 호진" userId="e7b51f9e24c37788" providerId="LiveId" clId="{58D3D7D6-11F2-477F-A387-D7E6D3622E31}" dt="2022-06-30T07:48:37.590" v="488" actId="1076"/>
          <ac:spMkLst>
            <pc:docMk/>
            <pc:sldMk cId="3637793917" sldId="261"/>
            <ac:spMk id="11" creationId="{EEB07023-E82D-790A-34B2-421EE31F2260}"/>
          </ac:spMkLst>
        </pc:spChg>
        <pc:spChg chg="add mod">
          <ac:chgData name="이 호진" userId="e7b51f9e24c37788" providerId="LiveId" clId="{58D3D7D6-11F2-477F-A387-D7E6D3622E31}" dt="2022-06-30T07:48:43.937" v="491" actId="6549"/>
          <ac:spMkLst>
            <pc:docMk/>
            <pc:sldMk cId="3637793917" sldId="261"/>
            <ac:spMk id="12" creationId="{F6BC99F3-9E7E-BCED-02AD-F13AF552F831}"/>
          </ac:spMkLst>
        </pc:spChg>
        <pc:picChg chg="add del mod">
          <ac:chgData name="이 호진" userId="e7b51f9e24c37788" providerId="LiveId" clId="{58D3D7D6-11F2-477F-A387-D7E6D3622E31}" dt="2022-06-30T07:48:31.182" v="485" actId="478"/>
          <ac:picMkLst>
            <pc:docMk/>
            <pc:sldMk cId="3637793917" sldId="261"/>
            <ac:picMk id="3" creationId="{E00F221B-C561-88C3-6860-2E5F804584D2}"/>
          </ac:picMkLst>
        </pc:picChg>
      </pc:sldChg>
      <pc:sldChg chg="add del">
        <pc:chgData name="이 호진" userId="e7b51f9e24c37788" providerId="LiveId" clId="{58D3D7D6-11F2-477F-A387-D7E6D3622E31}" dt="2022-06-30T07:49:29.033" v="599" actId="47"/>
        <pc:sldMkLst>
          <pc:docMk/>
          <pc:sldMk cId="4056511137" sldId="262"/>
        </pc:sldMkLst>
      </pc:sldChg>
      <pc:sldChg chg="addSp modSp add mod ord">
        <pc:chgData name="이 호진" userId="e7b51f9e24c37788" providerId="LiveId" clId="{58D3D7D6-11F2-477F-A387-D7E6D3622E31}" dt="2022-06-30T11:27:56.360" v="671" actId="1076"/>
        <pc:sldMkLst>
          <pc:docMk/>
          <pc:sldMk cId="2151571382" sldId="263"/>
        </pc:sldMkLst>
        <pc:spChg chg="add mod">
          <ac:chgData name="이 호진" userId="e7b51f9e24c37788" providerId="LiveId" clId="{58D3D7D6-11F2-477F-A387-D7E6D3622E31}" dt="2022-06-30T11:27:20.314" v="666" actId="14100"/>
          <ac:spMkLst>
            <pc:docMk/>
            <pc:sldMk cId="2151571382" sldId="263"/>
            <ac:spMk id="4" creationId="{032C38FA-9A40-FC05-E34B-5FE34048AF20}"/>
          </ac:spMkLst>
        </pc:spChg>
        <pc:spChg chg="add mod">
          <ac:chgData name="이 호진" userId="e7b51f9e24c37788" providerId="LiveId" clId="{58D3D7D6-11F2-477F-A387-D7E6D3622E31}" dt="2022-06-30T11:27:01.419" v="659" actId="207"/>
          <ac:spMkLst>
            <pc:docMk/>
            <pc:sldMk cId="2151571382" sldId="263"/>
            <ac:spMk id="10" creationId="{57538C36-CB02-39EA-522A-5F57786C4463}"/>
          </ac:spMkLst>
        </pc:spChg>
        <pc:spChg chg="add mod">
          <ac:chgData name="이 호진" userId="e7b51f9e24c37788" providerId="LiveId" clId="{58D3D7D6-11F2-477F-A387-D7E6D3622E31}" dt="2022-06-30T11:26:03.577" v="635" actId="14100"/>
          <ac:spMkLst>
            <pc:docMk/>
            <pc:sldMk cId="2151571382" sldId="263"/>
            <ac:spMk id="12" creationId="{C1A0037D-38EB-82B0-7FDC-7E83DF786EDF}"/>
          </ac:spMkLst>
        </pc:spChg>
        <pc:spChg chg="add mod">
          <ac:chgData name="이 호진" userId="e7b51f9e24c37788" providerId="LiveId" clId="{58D3D7D6-11F2-477F-A387-D7E6D3622E31}" dt="2022-06-30T11:26:23.452" v="645" actId="255"/>
          <ac:spMkLst>
            <pc:docMk/>
            <pc:sldMk cId="2151571382" sldId="263"/>
            <ac:spMk id="13" creationId="{DC2233A8-7EE0-DE96-70B8-3B739BB323D9}"/>
          </ac:spMkLst>
        </pc:spChg>
        <pc:spChg chg="add mod">
          <ac:chgData name="이 호진" userId="e7b51f9e24c37788" providerId="LiveId" clId="{58D3D7D6-11F2-477F-A387-D7E6D3622E31}" dt="2022-06-30T11:27:56.360" v="671" actId="1076"/>
          <ac:spMkLst>
            <pc:docMk/>
            <pc:sldMk cId="2151571382" sldId="263"/>
            <ac:spMk id="14" creationId="{A5B5DB3E-8ED4-F202-27D7-CE320545DF78}"/>
          </ac:spMkLst>
        </pc:spChg>
        <pc:picChg chg="add mod">
          <ac:chgData name="이 호진" userId="e7b51f9e24c37788" providerId="LiveId" clId="{58D3D7D6-11F2-477F-A387-D7E6D3622E31}" dt="2022-06-30T11:26:28.383" v="648" actId="1076"/>
          <ac:picMkLst>
            <pc:docMk/>
            <pc:sldMk cId="2151571382" sldId="263"/>
            <ac:picMk id="11" creationId="{557C74F0-D73D-944F-5A79-C8122EBAEA2D}"/>
          </ac:picMkLst>
        </pc:picChg>
      </pc:sldChg>
      <pc:sldChg chg="addSp delSp modSp add del mod ord">
        <pc:chgData name="이 호진" userId="e7b51f9e24c37788" providerId="LiveId" clId="{58D3D7D6-11F2-477F-A387-D7E6D3622E31}" dt="2022-06-30T11:43:07.237" v="778" actId="47"/>
        <pc:sldMkLst>
          <pc:docMk/>
          <pc:sldMk cId="2623199399" sldId="264"/>
        </pc:sldMkLst>
        <pc:spChg chg="add mod">
          <ac:chgData name="이 호진" userId="e7b51f9e24c37788" providerId="LiveId" clId="{58D3D7D6-11F2-477F-A387-D7E6D3622E31}" dt="2022-06-30T07:30:18.988" v="124" actId="14100"/>
          <ac:spMkLst>
            <pc:docMk/>
            <pc:sldMk cId="2623199399" sldId="264"/>
            <ac:spMk id="2" creationId="{D28465E8-6426-725C-3D30-BB04AE64B542}"/>
          </ac:spMkLst>
        </pc:spChg>
        <pc:spChg chg="add mod">
          <ac:chgData name="이 호진" userId="e7b51f9e24c37788" providerId="LiveId" clId="{58D3D7D6-11F2-477F-A387-D7E6D3622E31}" dt="2022-06-30T07:51:12.966" v="610" actId="1076"/>
          <ac:spMkLst>
            <pc:docMk/>
            <pc:sldMk cId="2623199399" sldId="264"/>
            <ac:spMk id="11" creationId="{73EF29D8-3012-EE23-9F84-82E10270B665}"/>
          </ac:spMkLst>
        </pc:spChg>
        <pc:picChg chg="add del mod">
          <ac:chgData name="이 호진" userId="e7b51f9e24c37788" providerId="LiveId" clId="{58D3D7D6-11F2-477F-A387-D7E6D3622E31}" dt="2022-06-30T07:47:32.456" v="480" actId="478"/>
          <ac:picMkLst>
            <pc:docMk/>
            <pc:sldMk cId="2623199399" sldId="264"/>
            <ac:picMk id="4" creationId="{03B362FD-E871-10EB-5100-9FAC1041411A}"/>
          </ac:picMkLst>
        </pc:picChg>
        <pc:picChg chg="add mod">
          <ac:chgData name="이 호진" userId="e7b51f9e24c37788" providerId="LiveId" clId="{58D3D7D6-11F2-477F-A387-D7E6D3622E31}" dt="2022-06-30T07:51:13.956" v="611" actId="1076"/>
          <ac:picMkLst>
            <pc:docMk/>
            <pc:sldMk cId="2623199399" sldId="264"/>
            <ac:picMk id="10" creationId="{3DCD719D-51D8-2D61-8B23-E4374EFC7A7E}"/>
          </ac:picMkLst>
        </pc:picChg>
      </pc:sldChg>
      <pc:sldChg chg="addSp modSp add mod ord">
        <pc:chgData name="이 호진" userId="e7b51f9e24c37788" providerId="LiveId" clId="{58D3D7D6-11F2-477F-A387-D7E6D3622E31}" dt="2022-06-30T11:41:36.960" v="774"/>
        <pc:sldMkLst>
          <pc:docMk/>
          <pc:sldMk cId="1832055408" sldId="265"/>
        </pc:sldMkLst>
        <pc:spChg chg="add mod">
          <ac:chgData name="이 호진" userId="e7b51f9e24c37788" providerId="LiveId" clId="{58D3D7D6-11F2-477F-A387-D7E6D3622E31}" dt="2022-06-30T11:41:18.135" v="769" actId="1076"/>
          <ac:spMkLst>
            <pc:docMk/>
            <pc:sldMk cId="1832055408" sldId="265"/>
            <ac:spMk id="3" creationId="{EECB890E-2E69-AAE4-DBDE-A4D57B9D56B6}"/>
          </ac:spMkLst>
        </pc:spChg>
        <pc:spChg chg="add mod">
          <ac:chgData name="이 호진" userId="e7b51f9e24c37788" providerId="LiveId" clId="{58D3D7D6-11F2-477F-A387-D7E6D3622E31}" dt="2022-06-30T11:41:29.376" v="772" actId="255"/>
          <ac:spMkLst>
            <pc:docMk/>
            <pc:sldMk cId="1832055408" sldId="265"/>
            <ac:spMk id="10" creationId="{4227A4E7-AC48-6E66-2322-4615B03AF75C}"/>
          </ac:spMkLst>
        </pc:spChg>
      </pc:sldChg>
      <pc:sldChg chg="addSp modSp add mod ord">
        <pc:chgData name="이 호진" userId="e7b51f9e24c37788" providerId="LiveId" clId="{58D3D7D6-11F2-477F-A387-D7E6D3622E31}" dt="2022-06-30T11:40:23.833" v="715"/>
        <pc:sldMkLst>
          <pc:docMk/>
          <pc:sldMk cId="3164408080" sldId="266"/>
        </pc:sldMkLst>
        <pc:spChg chg="add mod">
          <ac:chgData name="이 호진" userId="e7b51f9e24c37788" providerId="LiveId" clId="{58D3D7D6-11F2-477F-A387-D7E6D3622E31}" dt="2022-06-30T11:40:18.622" v="713" actId="1076"/>
          <ac:spMkLst>
            <pc:docMk/>
            <pc:sldMk cId="3164408080" sldId="266"/>
            <ac:spMk id="10" creationId="{4243A50B-46A1-8410-FCCC-D1A2FDED244C}"/>
          </ac:spMkLst>
        </pc:spChg>
        <pc:spChg chg="add mod">
          <ac:chgData name="이 호진" userId="e7b51f9e24c37788" providerId="LiveId" clId="{58D3D7D6-11F2-477F-A387-D7E6D3622E31}" dt="2022-06-30T11:39:17.319" v="697" actId="1076"/>
          <ac:spMkLst>
            <pc:docMk/>
            <pc:sldMk cId="3164408080" sldId="266"/>
            <ac:spMk id="11" creationId="{3965EB3B-79CA-33CC-790E-F7C854D81D54}"/>
          </ac:spMkLst>
        </pc:spChg>
        <pc:picChg chg="add mod">
          <ac:chgData name="이 호진" userId="e7b51f9e24c37788" providerId="LiveId" clId="{58D3D7D6-11F2-477F-A387-D7E6D3622E31}" dt="2022-06-30T11:40:16.224" v="712" actId="1076"/>
          <ac:picMkLst>
            <pc:docMk/>
            <pc:sldMk cId="3164408080" sldId="266"/>
            <ac:picMk id="1026" creationId="{6DD4ABAE-E81E-C791-86E8-0F8A4A1EE776}"/>
          </ac:picMkLst>
        </pc:picChg>
      </pc:sldChg>
      <pc:sldChg chg="add del">
        <pc:chgData name="이 호진" userId="e7b51f9e24c37788" providerId="LiveId" clId="{58D3D7D6-11F2-477F-A387-D7E6D3622E31}" dt="2022-06-30T11:43:07.237" v="778" actId="47"/>
        <pc:sldMkLst>
          <pc:docMk/>
          <pc:sldMk cId="3024021513" sldId="267"/>
        </pc:sldMkLst>
      </pc:sldChg>
      <pc:sldChg chg="add del">
        <pc:chgData name="이 호진" userId="e7b51f9e24c37788" providerId="LiveId" clId="{58D3D7D6-11F2-477F-A387-D7E6D3622E31}" dt="2022-06-30T11:43:07.237" v="778" actId="47"/>
        <pc:sldMkLst>
          <pc:docMk/>
          <pc:sldMk cId="3320584732" sldId="268"/>
        </pc:sldMkLst>
      </pc:sldChg>
      <pc:sldChg chg="add del">
        <pc:chgData name="이 호진" userId="e7b51f9e24c37788" providerId="LiveId" clId="{58D3D7D6-11F2-477F-A387-D7E6D3622E31}" dt="2022-06-30T11:43:07.237" v="778" actId="47"/>
        <pc:sldMkLst>
          <pc:docMk/>
          <pc:sldMk cId="2678408136" sldId="269"/>
        </pc:sldMkLst>
      </pc:sldChg>
      <pc:sldChg chg="add">
        <pc:chgData name="이 호진" userId="e7b51f9e24c37788" providerId="LiveId" clId="{58D3D7D6-11F2-477F-A387-D7E6D3622E31}" dt="2022-06-30T11:41:39.789" v="777"/>
        <pc:sldMkLst>
          <pc:docMk/>
          <pc:sldMk cId="1208437792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29" y="1223684"/>
            <a:ext cx="526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시리얼 연동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아두이노를</a:t>
            </a:r>
            <a:r>
              <a:rPr lang="ko-KR" altLang="en-US" dirty="0"/>
              <a:t> 연결하여 제어하는 방법에 대해서 알아보도록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38C36-CB02-39EA-522A-5F57786C4463}"/>
              </a:ext>
            </a:extLst>
          </p:cNvPr>
          <p:cNvSpPr txBox="1"/>
          <p:nvPr/>
        </p:nvSpPr>
        <p:spPr>
          <a:xfrm>
            <a:off x="4571999" y="2022706"/>
            <a:ext cx="398705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FF0000"/>
                </a:solidFill>
                <a:effectLst/>
                <a:latin typeface="Nanum Gothic"/>
              </a:rPr>
              <a:t>Digital 0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Nanum Gothic"/>
              </a:rPr>
              <a:t>번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Nanum Gothic"/>
              </a:rPr>
              <a:t>, 1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Nanum Gothic"/>
              </a:rPr>
              <a:t>번 핀에 다른 모듈을 연결하고 조작할 경우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Nanum Gothic"/>
              </a:rPr>
              <a:t>Serial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Nanum Gothic"/>
              </a:rPr>
              <a:t>통신 함수를 함께 사용할 수 없습니다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Nanum Gothic"/>
              </a:rPr>
              <a:t>. </a:t>
            </a:r>
          </a:p>
          <a:p>
            <a:endParaRPr lang="en-US" altLang="ko-KR" sz="1400" dirty="0">
              <a:solidFill>
                <a:srgbClr val="4C4C4C"/>
              </a:solidFill>
              <a:latin typeface="Nanum Gothic"/>
            </a:endParaRPr>
          </a:p>
          <a:p>
            <a:r>
              <a:rPr lang="ko-KR" altLang="en-US" sz="1400" b="0" i="0" dirty="0">
                <a:solidFill>
                  <a:srgbClr val="4C4C4C"/>
                </a:solidFill>
                <a:effectLst/>
                <a:latin typeface="Nanum Gothic"/>
              </a:rPr>
              <a:t>보통 디지털 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Nanum Gothic"/>
              </a:rPr>
              <a:t>0</a:t>
            </a:r>
            <a:r>
              <a:rPr lang="ko-KR" altLang="en-US" sz="1400" b="0" i="0" dirty="0">
                <a:solidFill>
                  <a:srgbClr val="4C4C4C"/>
                </a:solidFill>
                <a:effectLst/>
                <a:latin typeface="Nanum Gothic"/>
              </a:rPr>
              <a:t>번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Nanum Gothic"/>
              </a:rPr>
              <a:t>, 1</a:t>
            </a:r>
            <a:r>
              <a:rPr lang="ko-KR" altLang="en-US" sz="1400" b="0" i="0" dirty="0">
                <a:solidFill>
                  <a:srgbClr val="4C4C4C"/>
                </a:solidFill>
                <a:effectLst/>
                <a:latin typeface="Nanum Gothic"/>
              </a:rPr>
              <a:t>번 핀 외에 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Nanum Gothic"/>
              </a:rPr>
              <a:t>TX, RX  </a:t>
            </a:r>
            <a:r>
              <a:rPr lang="ko-KR" altLang="en-US" sz="1400" b="0" i="0" dirty="0">
                <a:solidFill>
                  <a:srgbClr val="4C4C4C"/>
                </a:solidFill>
                <a:effectLst/>
                <a:latin typeface="Nanum Gothic"/>
              </a:rPr>
              <a:t>핀이 추가로 달려 있는데 내부적으로는 디지털 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Nanum Gothic"/>
              </a:rPr>
              <a:t>0</a:t>
            </a:r>
            <a:r>
              <a:rPr lang="ko-KR" altLang="en-US" sz="1400" b="0" i="0" dirty="0">
                <a:solidFill>
                  <a:srgbClr val="4C4C4C"/>
                </a:solidFill>
                <a:effectLst/>
                <a:latin typeface="Nanum Gothic"/>
              </a:rPr>
              <a:t>번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Nanum Gothic"/>
              </a:rPr>
              <a:t>, 1</a:t>
            </a:r>
            <a:r>
              <a:rPr lang="ko-KR" altLang="en-US" sz="1400" b="0" i="0" dirty="0">
                <a:solidFill>
                  <a:srgbClr val="4C4C4C"/>
                </a:solidFill>
                <a:effectLst/>
                <a:latin typeface="Nanum Gothic"/>
              </a:rPr>
              <a:t>번과 공유된 핀입니다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Nanum Gothic"/>
              </a:rPr>
              <a:t>.</a:t>
            </a:r>
            <a:endParaRPr lang="ko-KR" altLang="en-US" sz="1400" dirty="0"/>
          </a:p>
        </p:txBody>
      </p:sp>
      <p:pic>
        <p:nvPicPr>
          <p:cNvPr id="11" name="Picture 2" descr="아두이노 Arduino 코딩 기초 규칙과 네이밍시 규칙">
            <a:extLst>
              <a:ext uri="{FF2B5EF4-FFF2-40B4-BE49-F238E27FC236}">
                <a16:creationId xmlns:a16="http://schemas.microsoft.com/office/drawing/2014/main" id="{557C74F0-D73D-944F-5A79-C8122EBAE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28" y="1845523"/>
            <a:ext cx="3866031" cy="273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A0037D-38EB-82B0-7FDC-7E83DF786EDF}"/>
              </a:ext>
            </a:extLst>
          </p:cNvPr>
          <p:cNvSpPr txBox="1"/>
          <p:nvPr/>
        </p:nvSpPr>
        <p:spPr>
          <a:xfrm>
            <a:off x="248770" y="786653"/>
            <a:ext cx="330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시리얼 포트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233A8-7EE0-DE96-70B8-3B739BB323D9}"/>
              </a:ext>
            </a:extLst>
          </p:cNvPr>
          <p:cNvSpPr txBox="1"/>
          <p:nvPr/>
        </p:nvSpPr>
        <p:spPr>
          <a:xfrm>
            <a:off x="3234016" y="805489"/>
            <a:ext cx="56612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 err="1">
                <a:solidFill>
                  <a:srgbClr val="4C4C4C"/>
                </a:solidFill>
                <a:effectLst/>
                <a:latin typeface="Nanum Gothic"/>
              </a:rPr>
              <a:t>아두이노</a:t>
            </a:r>
            <a:r>
              <a:rPr lang="ko-KR" altLang="en-US" sz="1400" b="0" i="0" dirty="0">
                <a:solidFill>
                  <a:srgbClr val="4C4C4C"/>
                </a:solidFill>
                <a:effectLst/>
                <a:latin typeface="Nanum Gothic"/>
              </a:rPr>
              <a:t> 내부적으로 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Nanum Gothic"/>
              </a:rPr>
              <a:t>Serial TX(</a:t>
            </a:r>
            <a:r>
              <a:rPr lang="ko-KR" altLang="en-US" sz="1400" b="0" i="0" dirty="0">
                <a:solidFill>
                  <a:srgbClr val="4C4C4C"/>
                </a:solidFill>
                <a:effectLst/>
                <a:latin typeface="Nanum Gothic"/>
              </a:rPr>
              <a:t>전송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Nanum Gothic"/>
              </a:rPr>
              <a:t>), RX(</a:t>
            </a:r>
            <a:r>
              <a:rPr lang="ko-KR" altLang="en-US" sz="1400" b="0" i="0" dirty="0">
                <a:solidFill>
                  <a:srgbClr val="4C4C4C"/>
                </a:solidFill>
                <a:effectLst/>
                <a:latin typeface="Nanum Gothic"/>
              </a:rPr>
              <a:t>수신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Nanum Gothic"/>
              </a:rPr>
              <a:t>) </a:t>
            </a:r>
            <a:r>
              <a:rPr lang="ko-KR" altLang="en-US" sz="1400" b="0" i="0" dirty="0">
                <a:solidFill>
                  <a:srgbClr val="4C4C4C"/>
                </a:solidFill>
                <a:effectLst/>
                <a:latin typeface="Nanum Gothic"/>
              </a:rPr>
              <a:t>용도로 </a:t>
            </a:r>
            <a:r>
              <a:rPr lang="ko-KR" altLang="en-US" sz="1400" b="0" i="0" dirty="0" err="1">
                <a:solidFill>
                  <a:srgbClr val="4C4C4C"/>
                </a:solidFill>
                <a:effectLst/>
                <a:latin typeface="Nanum Gothic"/>
              </a:rPr>
              <a:t>아두이노</a:t>
            </a:r>
            <a:r>
              <a:rPr lang="ko-KR" altLang="en-US" sz="1400" b="0" i="0" dirty="0">
                <a:solidFill>
                  <a:srgbClr val="4C4C4C"/>
                </a:solidFill>
                <a:effectLst/>
                <a:latin typeface="Nanum Gothic"/>
              </a:rPr>
              <a:t> 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Nanum Gothic"/>
              </a:rPr>
              <a:t>Digital 1</a:t>
            </a:r>
            <a:r>
              <a:rPr lang="ko-KR" altLang="en-US" sz="1400" b="0" i="0" dirty="0">
                <a:solidFill>
                  <a:srgbClr val="4C4C4C"/>
                </a:solidFill>
                <a:effectLst/>
                <a:latin typeface="Nanum Gothic"/>
              </a:rPr>
              <a:t>번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Nanum Gothic"/>
              </a:rPr>
              <a:t>(TX), 0</a:t>
            </a:r>
            <a:r>
              <a:rPr lang="ko-KR" altLang="en-US" sz="1400" b="0" i="0" dirty="0">
                <a:solidFill>
                  <a:srgbClr val="4C4C4C"/>
                </a:solidFill>
                <a:effectLst/>
                <a:latin typeface="Nanum Gothic"/>
              </a:rPr>
              <a:t>번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Nanum Gothic"/>
              </a:rPr>
              <a:t>(RX) </a:t>
            </a:r>
            <a:r>
              <a:rPr lang="ko-KR" altLang="en-US" sz="1400" b="0" i="0" dirty="0">
                <a:solidFill>
                  <a:srgbClr val="4C4C4C"/>
                </a:solidFill>
                <a:effectLst/>
                <a:latin typeface="Nanum Gothic"/>
              </a:rPr>
              <a:t>핀을 사용합니다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Nanum Gothic"/>
              </a:rPr>
              <a:t>. 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2C38FA-9A40-FC05-E34B-5FE34048AF20}"/>
              </a:ext>
            </a:extLst>
          </p:cNvPr>
          <p:cNvSpPr/>
          <p:nvPr/>
        </p:nvSpPr>
        <p:spPr>
          <a:xfrm>
            <a:off x="3556747" y="1761102"/>
            <a:ext cx="632012" cy="6463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5DB3E-8ED4-F202-27D7-CE320545DF78}"/>
              </a:ext>
            </a:extLst>
          </p:cNvPr>
          <p:cNvSpPr txBox="1"/>
          <p:nvPr/>
        </p:nvSpPr>
        <p:spPr>
          <a:xfrm>
            <a:off x="484091" y="4734962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i="0" dirty="0" err="1">
                <a:solidFill>
                  <a:srgbClr val="4C4C4C"/>
                </a:solidFill>
                <a:effectLst/>
                <a:latin typeface="Nanum Gothic"/>
              </a:rPr>
              <a:t>아두이노의</a:t>
            </a:r>
            <a:r>
              <a:rPr lang="ko-KR" altLang="en-US" sz="1100" b="1" i="0" dirty="0">
                <a:solidFill>
                  <a:srgbClr val="4C4C4C"/>
                </a:solidFill>
                <a:effectLst/>
                <a:latin typeface="Nanum Gothic"/>
              </a:rPr>
              <a:t> </a:t>
            </a:r>
            <a:r>
              <a:rPr lang="en-US" altLang="ko-KR" sz="1100" b="1" i="0" dirty="0">
                <a:solidFill>
                  <a:srgbClr val="4C4C4C"/>
                </a:solidFill>
                <a:effectLst/>
                <a:latin typeface="Nanum Gothic"/>
              </a:rPr>
              <a:t>Serial </a:t>
            </a:r>
            <a:r>
              <a:rPr lang="ko-KR" altLang="en-US" sz="1100" b="1" i="0" dirty="0">
                <a:solidFill>
                  <a:srgbClr val="4C4C4C"/>
                </a:solidFill>
                <a:effectLst/>
                <a:latin typeface="Nanum Gothic"/>
              </a:rPr>
              <a:t>통신 예약 핀</a:t>
            </a:r>
            <a:r>
              <a:rPr lang="en-US" altLang="ko-KR" sz="1100" b="1" i="0" dirty="0">
                <a:solidFill>
                  <a:srgbClr val="4C4C4C"/>
                </a:solidFill>
                <a:effectLst/>
                <a:latin typeface="Nanum Gothic"/>
              </a:rPr>
              <a:t>(UNO </a:t>
            </a:r>
            <a:r>
              <a:rPr lang="ko-KR" altLang="en-US" sz="1100" b="1" i="0" dirty="0">
                <a:solidFill>
                  <a:srgbClr val="4C4C4C"/>
                </a:solidFill>
                <a:effectLst/>
                <a:latin typeface="Nanum Gothic"/>
              </a:rPr>
              <a:t>보드 기준</a:t>
            </a:r>
            <a:r>
              <a:rPr lang="en-US" altLang="ko-KR" sz="1100" b="1" i="0" dirty="0">
                <a:solidFill>
                  <a:srgbClr val="4C4C4C"/>
                </a:solidFill>
                <a:effectLst/>
                <a:latin typeface="Nanum Gothic"/>
              </a:rPr>
              <a:t>) : </a:t>
            </a:r>
            <a:r>
              <a:rPr lang="en-US" altLang="ko-KR" sz="1100" b="1" i="0" dirty="0">
                <a:solidFill>
                  <a:srgbClr val="FF0000"/>
                </a:solidFill>
                <a:effectLst/>
                <a:latin typeface="Nanum Gothic"/>
              </a:rPr>
              <a:t>Digital 0</a:t>
            </a:r>
            <a:r>
              <a:rPr lang="ko-KR" altLang="en-US" sz="1100" b="1" i="0" dirty="0">
                <a:solidFill>
                  <a:srgbClr val="FF0000"/>
                </a:solidFill>
                <a:effectLst/>
                <a:latin typeface="Nanum Gothic"/>
              </a:rPr>
              <a:t>번</a:t>
            </a:r>
            <a:r>
              <a:rPr lang="en-US" altLang="ko-KR" sz="1100" b="1" i="0" dirty="0">
                <a:solidFill>
                  <a:srgbClr val="FF0000"/>
                </a:solidFill>
                <a:effectLst/>
                <a:latin typeface="Nanum Gothic"/>
              </a:rPr>
              <a:t>(RX), 1</a:t>
            </a:r>
            <a:r>
              <a:rPr lang="ko-KR" altLang="en-US" sz="1100" b="1" i="0" dirty="0">
                <a:solidFill>
                  <a:srgbClr val="FF0000"/>
                </a:solidFill>
                <a:effectLst/>
                <a:latin typeface="Nanum Gothic"/>
              </a:rPr>
              <a:t>번</a:t>
            </a:r>
            <a:r>
              <a:rPr lang="en-US" altLang="ko-KR" sz="1100" b="1" i="0" dirty="0">
                <a:solidFill>
                  <a:srgbClr val="FF0000"/>
                </a:solidFill>
                <a:effectLst/>
                <a:latin typeface="Nanum Gothic"/>
              </a:rPr>
              <a:t>(TX)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5157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3A50B-46A1-8410-FCCC-D1A2FDED244C}"/>
              </a:ext>
            </a:extLst>
          </p:cNvPr>
          <p:cNvSpPr txBox="1"/>
          <p:nvPr/>
        </p:nvSpPr>
        <p:spPr>
          <a:xfrm>
            <a:off x="5482502" y="1744895"/>
            <a:ext cx="322057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i="0" dirty="0">
                <a:solidFill>
                  <a:srgbClr val="4C4C4C"/>
                </a:solidFill>
                <a:effectLst/>
                <a:latin typeface="+mj-ea"/>
                <a:ea typeface="+mj-ea"/>
              </a:rPr>
              <a:t>4</a:t>
            </a:r>
            <a:r>
              <a:rPr lang="ko-KR" altLang="en-US" i="0" dirty="0">
                <a:solidFill>
                  <a:srgbClr val="4C4C4C"/>
                </a:solidFill>
                <a:effectLst/>
                <a:latin typeface="+mj-ea"/>
                <a:ea typeface="+mj-ea"/>
              </a:rPr>
              <a:t>개의 시리얼 연결을 지원 </a:t>
            </a:r>
            <a:r>
              <a:rPr lang="en-US" altLang="ko-KR" i="0" dirty="0">
                <a:solidFill>
                  <a:srgbClr val="4C4C4C"/>
                </a:solidFill>
                <a:effectLst/>
                <a:latin typeface="+mj-ea"/>
                <a:ea typeface="+mj-ea"/>
              </a:rPr>
              <a:t>:</a:t>
            </a:r>
            <a:endParaRPr lang="ko-KR" altLang="en-US" i="0" dirty="0">
              <a:solidFill>
                <a:srgbClr val="4C4C4C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en-US" altLang="ko-KR" sz="140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Serial</a:t>
            </a:r>
            <a:r>
              <a:rPr lang="en-US" altLang="ko-KR" sz="1400" i="0" dirty="0">
                <a:solidFill>
                  <a:srgbClr val="4C4C4C"/>
                </a:solidFill>
                <a:effectLst/>
                <a:latin typeface="+mj-ea"/>
                <a:ea typeface="+mj-ea"/>
              </a:rPr>
              <a:t>: 0 (RX) and 1 (TX); </a:t>
            </a:r>
          </a:p>
          <a:p>
            <a:pPr algn="l"/>
            <a:r>
              <a:rPr lang="en-US" altLang="ko-KR" sz="140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Serial 1</a:t>
            </a:r>
            <a:r>
              <a:rPr lang="en-US" altLang="ko-KR" sz="1400" i="0" dirty="0">
                <a:solidFill>
                  <a:srgbClr val="4C4C4C"/>
                </a:solidFill>
                <a:effectLst/>
                <a:latin typeface="+mj-ea"/>
                <a:ea typeface="+mj-ea"/>
              </a:rPr>
              <a:t>: 19 (RX) and 18 (TX); </a:t>
            </a:r>
          </a:p>
          <a:p>
            <a:pPr algn="l"/>
            <a:r>
              <a:rPr lang="en-US" altLang="ko-KR" sz="140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Serial 2</a:t>
            </a:r>
            <a:r>
              <a:rPr lang="en-US" altLang="ko-KR" sz="1400" i="0" dirty="0">
                <a:solidFill>
                  <a:srgbClr val="4C4C4C"/>
                </a:solidFill>
                <a:effectLst/>
                <a:latin typeface="+mj-ea"/>
                <a:ea typeface="+mj-ea"/>
              </a:rPr>
              <a:t>: 17 (RX) and 16 (TX); </a:t>
            </a:r>
          </a:p>
          <a:p>
            <a:pPr algn="l"/>
            <a:r>
              <a:rPr lang="en-US" altLang="ko-KR" sz="140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Serial 3</a:t>
            </a:r>
            <a:r>
              <a:rPr lang="en-US" altLang="ko-KR" sz="1400" i="0" dirty="0">
                <a:solidFill>
                  <a:srgbClr val="4C4C4C"/>
                </a:solidFill>
                <a:effectLst/>
                <a:latin typeface="+mj-ea"/>
                <a:ea typeface="+mj-ea"/>
              </a:rPr>
              <a:t>: 15 (RX) and 14 (TX)</a:t>
            </a:r>
          </a:p>
        </p:txBody>
      </p:sp>
      <p:pic>
        <p:nvPicPr>
          <p:cNvPr id="1026" name="Picture 2" descr="아두이노 메가2560 사양 및 사용법">
            <a:extLst>
              <a:ext uri="{FF2B5EF4-FFF2-40B4-BE49-F238E27FC236}">
                <a16:creationId xmlns:a16="http://schemas.microsoft.com/office/drawing/2014/main" id="{6DD4ABAE-E81E-C791-86E8-0F8A4A1EE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26" y="1653707"/>
            <a:ext cx="4714266" cy="264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65EB3B-79CA-33CC-790E-F7C854D81D54}"/>
              </a:ext>
            </a:extLst>
          </p:cNvPr>
          <p:cNvSpPr txBox="1"/>
          <p:nvPr/>
        </p:nvSpPr>
        <p:spPr>
          <a:xfrm>
            <a:off x="174813" y="72359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 err="1">
                <a:solidFill>
                  <a:srgbClr val="4C4C4C"/>
                </a:solidFill>
                <a:effectLst/>
                <a:latin typeface="+mj-ea"/>
                <a:ea typeface="+mj-ea"/>
              </a:rPr>
              <a:t>아두이노</a:t>
            </a:r>
            <a:r>
              <a:rPr lang="ko-KR" altLang="en-US" sz="3600" i="0" dirty="0">
                <a:solidFill>
                  <a:srgbClr val="4C4C4C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3600" i="0" dirty="0">
                <a:solidFill>
                  <a:srgbClr val="4C4C4C"/>
                </a:solidFill>
                <a:effectLst/>
                <a:latin typeface="+mj-ea"/>
                <a:ea typeface="+mj-ea"/>
              </a:rPr>
              <a:t>Mega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6440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D82B5-80E9-0BA6-6A70-B2DCE6CF1E18}"/>
              </a:ext>
            </a:extLst>
          </p:cNvPr>
          <p:cNvSpPr txBox="1"/>
          <p:nvPr/>
        </p:nvSpPr>
        <p:spPr>
          <a:xfrm>
            <a:off x="248770" y="786653"/>
            <a:ext cx="7301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시리얼 </a:t>
            </a:r>
            <a:r>
              <a:rPr lang="en-US" altLang="ko-KR" sz="3600" dirty="0"/>
              <a:t>1:1 </a:t>
            </a:r>
            <a:r>
              <a:rPr lang="ko-KR" altLang="en-US" sz="3600" dirty="0"/>
              <a:t>연결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A6D8E-5AF4-D956-3AB1-4EB06E5179DA}"/>
              </a:ext>
            </a:extLst>
          </p:cNvPr>
          <p:cNvSpPr txBox="1"/>
          <p:nvPr/>
        </p:nvSpPr>
        <p:spPr>
          <a:xfrm>
            <a:off x="289109" y="1521758"/>
            <a:ext cx="826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시리얼 방식으로 회로를 </a:t>
            </a:r>
            <a:r>
              <a:rPr lang="ko-KR" altLang="en-US" sz="1400" dirty="0" err="1"/>
              <a:t>연결할때는</a:t>
            </a:r>
            <a:r>
              <a:rPr lang="ko-KR" altLang="en-US" sz="1400" dirty="0"/>
              <a:t> </a:t>
            </a:r>
            <a:r>
              <a:rPr lang="en-US" altLang="ko-KR" sz="1400" dirty="0"/>
              <a:t>RX-&gt;TX, TX-RX </a:t>
            </a:r>
            <a:r>
              <a:rPr lang="ko-KR" altLang="en-US" sz="1400" dirty="0"/>
              <a:t>형태로 교차하여 연결해 주어야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22FA6-7044-6288-985E-44520EA1DB15}"/>
              </a:ext>
            </a:extLst>
          </p:cNvPr>
          <p:cNvSpPr txBox="1"/>
          <p:nvPr/>
        </p:nvSpPr>
        <p:spPr>
          <a:xfrm>
            <a:off x="1945341" y="2809254"/>
            <a:ext cx="1243853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TX(D1)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D6F0EC-F17B-C9B3-C852-164364C00AA2}"/>
              </a:ext>
            </a:extLst>
          </p:cNvPr>
          <p:cNvSpPr txBox="1"/>
          <p:nvPr/>
        </p:nvSpPr>
        <p:spPr>
          <a:xfrm>
            <a:off x="1945341" y="3297831"/>
            <a:ext cx="1243853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RX(D0)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D4A62C-5EBA-F5CF-D4D5-E69273E6D69D}"/>
              </a:ext>
            </a:extLst>
          </p:cNvPr>
          <p:cNvSpPr txBox="1"/>
          <p:nvPr/>
        </p:nvSpPr>
        <p:spPr>
          <a:xfrm>
            <a:off x="1627093" y="2202418"/>
            <a:ext cx="204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송신부</a:t>
            </a:r>
            <a:r>
              <a:rPr lang="ko-KR" altLang="en-US" dirty="0"/>
              <a:t> </a:t>
            </a:r>
            <a:r>
              <a:rPr lang="ko-KR" altLang="en-US" dirty="0" err="1"/>
              <a:t>아두이노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BB3EC-01AA-4469-00E1-3D0F34B55D1C}"/>
              </a:ext>
            </a:extLst>
          </p:cNvPr>
          <p:cNvSpPr txBox="1"/>
          <p:nvPr/>
        </p:nvSpPr>
        <p:spPr>
          <a:xfrm>
            <a:off x="1945341" y="3786408"/>
            <a:ext cx="1243853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FE82B4-18DF-80C0-6D0B-585C8C853C54}"/>
              </a:ext>
            </a:extLst>
          </p:cNvPr>
          <p:cNvSpPr txBox="1"/>
          <p:nvPr/>
        </p:nvSpPr>
        <p:spPr>
          <a:xfrm>
            <a:off x="5472953" y="2809254"/>
            <a:ext cx="1243853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TX(D1)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1B46F0-EE8C-4886-6CBB-6E33E9756655}"/>
              </a:ext>
            </a:extLst>
          </p:cNvPr>
          <p:cNvSpPr txBox="1"/>
          <p:nvPr/>
        </p:nvSpPr>
        <p:spPr>
          <a:xfrm>
            <a:off x="5472953" y="3297831"/>
            <a:ext cx="1243853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RX(D0)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4E550C-69F5-2B71-198E-34C7734AF34E}"/>
              </a:ext>
            </a:extLst>
          </p:cNvPr>
          <p:cNvSpPr txBox="1"/>
          <p:nvPr/>
        </p:nvSpPr>
        <p:spPr>
          <a:xfrm>
            <a:off x="5154705" y="2202418"/>
            <a:ext cx="204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/>
              <a:t>수신부</a:t>
            </a:r>
            <a:r>
              <a:rPr lang="ko-KR" altLang="en-US" dirty="0"/>
              <a:t> </a:t>
            </a:r>
            <a:r>
              <a:rPr lang="ko-KR" altLang="en-US" dirty="0" err="1"/>
              <a:t>아두이노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F77E76-2E1F-003E-8E72-46029061E179}"/>
              </a:ext>
            </a:extLst>
          </p:cNvPr>
          <p:cNvSpPr txBox="1"/>
          <p:nvPr/>
        </p:nvSpPr>
        <p:spPr>
          <a:xfrm>
            <a:off x="5472953" y="3786408"/>
            <a:ext cx="1243853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7D970DA-9EE6-2637-5063-7D90648DAB0F}"/>
              </a:ext>
            </a:extLst>
          </p:cNvPr>
          <p:cNvCxnSpPr>
            <a:stCxn id="5" idx="3"/>
            <a:endCxn id="19" idx="1"/>
          </p:cNvCxnSpPr>
          <p:nvPr/>
        </p:nvCxnSpPr>
        <p:spPr>
          <a:xfrm>
            <a:off x="3189194" y="2993920"/>
            <a:ext cx="2283759" cy="488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6A50251-8B12-7557-CA25-6B0BD650F764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3189194" y="2993920"/>
            <a:ext cx="2283759" cy="488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EE3CA68-E07A-A103-5EC5-8BEE3E8E7DF5}"/>
              </a:ext>
            </a:extLst>
          </p:cNvPr>
          <p:cNvCxnSpPr>
            <a:stCxn id="17" idx="3"/>
            <a:endCxn id="21" idx="1"/>
          </p:cNvCxnSpPr>
          <p:nvPr/>
        </p:nvCxnSpPr>
        <p:spPr>
          <a:xfrm>
            <a:off x="3189194" y="3971074"/>
            <a:ext cx="22837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3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7A4E7-AC48-6E66-2322-4615B03AF75C}"/>
              </a:ext>
            </a:extLst>
          </p:cNvPr>
          <p:cNvSpPr txBox="1"/>
          <p:nvPr/>
        </p:nvSpPr>
        <p:spPr>
          <a:xfrm>
            <a:off x="490817" y="1822334"/>
            <a:ext cx="75572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4C4C4C"/>
                </a:solidFill>
                <a:effectLst/>
                <a:latin typeface="Nanum Gothic"/>
              </a:rPr>
              <a:t>Serial </a:t>
            </a:r>
            <a:r>
              <a:rPr lang="ko-KR" altLang="en-US" sz="1400" b="0" i="0" dirty="0">
                <a:solidFill>
                  <a:srgbClr val="4C4C4C"/>
                </a:solidFill>
                <a:effectLst/>
                <a:latin typeface="Nanum Gothic"/>
              </a:rPr>
              <a:t>을 이용하기 위해 특별히 라이브러리를 설치할 필요는 없습니다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Nanum Gothic"/>
              </a:rPr>
              <a:t>. </a:t>
            </a:r>
            <a:r>
              <a:rPr lang="ko-KR" altLang="en-US" sz="1400" b="0" i="0" dirty="0">
                <a:solidFill>
                  <a:srgbClr val="4C4C4C"/>
                </a:solidFill>
                <a:effectLst/>
                <a:latin typeface="Nanum Gothic"/>
              </a:rPr>
              <a:t>기본 클래스로 제공되기 때문에 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Nanum Gothic"/>
              </a:rPr>
              <a:t>Serial.begin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Nanum Gothic"/>
              </a:rPr>
              <a:t>(); </a:t>
            </a:r>
            <a:r>
              <a:rPr lang="ko-KR" altLang="en-US" sz="1400" b="0" i="0" dirty="0">
                <a:solidFill>
                  <a:srgbClr val="4C4C4C"/>
                </a:solidFill>
                <a:effectLst/>
                <a:latin typeface="Nanum Gothic"/>
              </a:rPr>
              <a:t>등과 같이 사용하면 됩니다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Nanum Gothic"/>
              </a:rPr>
              <a:t>. </a:t>
            </a:r>
            <a:r>
              <a:rPr lang="ko-KR" altLang="en-US" sz="1400" b="0" i="0" dirty="0">
                <a:solidFill>
                  <a:srgbClr val="4C4C4C"/>
                </a:solidFill>
                <a:effectLst/>
                <a:latin typeface="Nanum Gothic"/>
              </a:rPr>
              <a:t>표준 스트림 클래스를 상속하므로 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Nanum Gothic"/>
              </a:rPr>
              <a:t>read(), write(), print() </a:t>
            </a:r>
            <a:r>
              <a:rPr lang="ko-KR" altLang="en-US" sz="1400" b="0" i="0" dirty="0">
                <a:solidFill>
                  <a:srgbClr val="4C4C4C"/>
                </a:solidFill>
                <a:effectLst/>
                <a:latin typeface="Nanum Gothic"/>
              </a:rPr>
              <a:t>등의 함수명을 사용할 수 있습니다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Nanum Gothic"/>
              </a:rPr>
              <a:t>.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B890E-2E69-AAE4-DBDE-A4D57B9D56B6}"/>
              </a:ext>
            </a:extLst>
          </p:cNvPr>
          <p:cNvSpPr txBox="1"/>
          <p:nvPr/>
        </p:nvSpPr>
        <p:spPr>
          <a:xfrm>
            <a:off x="410135" y="1004860"/>
            <a:ext cx="654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기본 </a:t>
            </a:r>
            <a:r>
              <a:rPr lang="en-US" altLang="ko-KR" sz="3600" dirty="0"/>
              <a:t>Serial </a:t>
            </a:r>
            <a:r>
              <a:rPr lang="ko-KR" altLang="en-US" sz="3600" dirty="0"/>
              <a:t>라이브러리 제공</a:t>
            </a:r>
          </a:p>
        </p:txBody>
      </p:sp>
    </p:spTree>
    <p:extLst>
      <p:ext uri="{BB962C8B-B14F-4D97-AF65-F5344CB8AC3E}">
        <p14:creationId xmlns:p14="http://schemas.microsoft.com/office/powerpoint/2010/main" val="183205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</p:spTree>
    <p:extLst>
      <p:ext uri="{BB962C8B-B14F-4D97-AF65-F5344CB8AC3E}">
        <p14:creationId xmlns:p14="http://schemas.microsoft.com/office/powerpoint/2010/main" val="120843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266</Words>
  <Application>Microsoft Office PowerPoint</Application>
  <PresentationFormat>화면 슬라이드 쇼(16:9)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 Gothic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2022-06-30T11:43:08Z</dcterms:modified>
</cp:coreProperties>
</file>