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4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6FDF6-8F77-48A7-8FF2-606EA70C49CE}" v="72" dt="2022-06-30T07:57:51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665D99DF-0AA8-4ACA-86EC-C07B7319A49C}"/>
    <pc:docChg chg="delSld">
      <pc:chgData name="이 호진" userId="e7b51f9e24c37788" providerId="LiveId" clId="{665D99DF-0AA8-4ACA-86EC-C07B7319A49C}" dt="2022-06-30T08:00:24.757" v="0" actId="47"/>
      <pc:docMkLst>
        <pc:docMk/>
      </pc:docMkLst>
      <pc:sldChg chg="del">
        <pc:chgData name="이 호진" userId="e7b51f9e24c37788" providerId="LiveId" clId="{665D99DF-0AA8-4ACA-86EC-C07B7319A49C}" dt="2022-06-30T08:00:24.757" v="0" actId="47"/>
        <pc:sldMkLst>
          <pc:docMk/>
          <pc:sldMk cId="3700353021" sldId="265"/>
        </pc:sldMkLst>
      </pc:sldChg>
      <pc:sldChg chg="del">
        <pc:chgData name="이 호진" userId="e7b51f9e24c37788" providerId="LiveId" clId="{665D99DF-0AA8-4ACA-86EC-C07B7319A49C}" dt="2022-06-30T08:00:24.757" v="0" actId="47"/>
        <pc:sldMkLst>
          <pc:docMk/>
          <pc:sldMk cId="3403703383" sldId="266"/>
        </pc:sldMkLst>
      </pc:sldChg>
    </pc:docChg>
  </pc:docChgLst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0BB6FDF6-8F77-48A7-8FF2-606EA70C49CE}"/>
    <pc:docChg chg="undo custSel addSld delSld modSld sldOrd">
      <pc:chgData name="이 호진" userId="e7b51f9e24c37788" providerId="LiveId" clId="{0BB6FDF6-8F77-48A7-8FF2-606EA70C49CE}" dt="2022-06-30T07:58:59.129" v="891" actId="47"/>
      <pc:docMkLst>
        <pc:docMk/>
      </pc:docMkLst>
      <pc:sldChg chg="modSp mod">
        <pc:chgData name="이 호진" userId="e7b51f9e24c37788" providerId="LiveId" clId="{0BB6FDF6-8F77-48A7-8FF2-606EA70C49CE}" dt="2022-06-28T09:24:13.023" v="366" actId="20577"/>
        <pc:sldMkLst>
          <pc:docMk/>
          <pc:sldMk cId="2184666338" sldId="256"/>
        </pc:sldMkLst>
        <pc:spChg chg="mod">
          <ac:chgData name="이 호진" userId="e7b51f9e24c37788" providerId="LiveId" clId="{0BB6FDF6-8F77-48A7-8FF2-606EA70C49CE}" dt="2022-06-28T09:23:38.889" v="189" actId="20577"/>
          <ac:spMkLst>
            <pc:docMk/>
            <pc:sldMk cId="2184666338" sldId="256"/>
            <ac:spMk id="7" creationId="{7CA2BC6A-8622-378D-781B-17A25B5A9C7C}"/>
          </ac:spMkLst>
        </pc:spChg>
        <pc:spChg chg="mod">
          <ac:chgData name="이 호진" userId="e7b51f9e24c37788" providerId="LiveId" clId="{0BB6FDF6-8F77-48A7-8FF2-606EA70C49CE}" dt="2022-06-28T09:24:13.023" v="366" actId="20577"/>
          <ac:spMkLst>
            <pc:docMk/>
            <pc:sldMk cId="2184666338" sldId="256"/>
            <ac:spMk id="8" creationId="{A6B608FD-058E-F0A1-B35A-F530BA00B8A2}"/>
          </ac:spMkLst>
        </pc:spChg>
      </pc:sldChg>
      <pc:sldChg chg="addSp modSp mod">
        <pc:chgData name="이 호진" userId="e7b51f9e24c37788" providerId="LiveId" clId="{0BB6FDF6-8F77-48A7-8FF2-606EA70C49CE}" dt="2022-06-30T07:57:51.842" v="890" actId="14100"/>
        <pc:sldMkLst>
          <pc:docMk/>
          <pc:sldMk cId="159237791" sldId="259"/>
        </pc:sldMkLst>
        <pc:spChg chg="add mod">
          <ac:chgData name="이 호진" userId="e7b51f9e24c37788" providerId="LiveId" clId="{0BB6FDF6-8F77-48A7-8FF2-606EA70C49CE}" dt="2022-06-28T09:24:21.117" v="367" actId="1076"/>
          <ac:spMkLst>
            <pc:docMk/>
            <pc:sldMk cId="159237791" sldId="259"/>
            <ac:spMk id="7" creationId="{98FD5E19-9AB9-9806-6D91-621AB7A59AD8}"/>
          </ac:spMkLst>
        </pc:spChg>
        <pc:spChg chg="add mod">
          <ac:chgData name="이 호진" userId="e7b51f9e24c37788" providerId="LiveId" clId="{0BB6FDF6-8F77-48A7-8FF2-606EA70C49CE}" dt="2022-06-30T07:57:51.842" v="890" actId="14100"/>
          <ac:spMkLst>
            <pc:docMk/>
            <pc:sldMk cId="159237791" sldId="259"/>
            <ac:spMk id="10" creationId="{28FF3992-06A6-B1F2-E898-4E803EC19C66}"/>
          </ac:spMkLst>
        </pc:spChg>
        <pc:picChg chg="add mod">
          <ac:chgData name="이 호진" userId="e7b51f9e24c37788" providerId="LiveId" clId="{0BB6FDF6-8F77-48A7-8FF2-606EA70C49CE}" dt="2022-06-28T09:24:22.445" v="368" actId="1076"/>
          <ac:picMkLst>
            <pc:docMk/>
            <pc:sldMk cId="159237791" sldId="259"/>
            <ac:picMk id="9" creationId="{A480D45E-B65A-0328-73E6-4294A2EC89B2}"/>
          </ac:picMkLst>
        </pc:picChg>
      </pc:sldChg>
      <pc:sldChg chg="addSp modSp mod">
        <pc:chgData name="이 호진" userId="e7b51f9e24c37788" providerId="LiveId" clId="{0BB6FDF6-8F77-48A7-8FF2-606EA70C49CE}" dt="2022-06-28T09:13:01.734" v="180" actId="1076"/>
        <pc:sldMkLst>
          <pc:docMk/>
          <pc:sldMk cId="3009393969" sldId="260"/>
        </pc:sldMkLst>
        <pc:picChg chg="add mod">
          <ac:chgData name="이 호진" userId="e7b51f9e24c37788" providerId="LiveId" clId="{0BB6FDF6-8F77-48A7-8FF2-606EA70C49CE}" dt="2022-06-28T09:13:01.734" v="180" actId="1076"/>
          <ac:picMkLst>
            <pc:docMk/>
            <pc:sldMk cId="3009393969" sldId="260"/>
            <ac:picMk id="7" creationId="{B71283D0-B089-D9C0-824E-F6585BCD70E2}"/>
          </ac:picMkLst>
        </pc:picChg>
      </pc:sldChg>
      <pc:sldChg chg="addSp modSp del mod">
        <pc:chgData name="이 호진" userId="e7b51f9e24c37788" providerId="LiveId" clId="{0BB6FDF6-8F77-48A7-8FF2-606EA70C49CE}" dt="2022-06-30T07:58:59.129" v="891" actId="47"/>
        <pc:sldMkLst>
          <pc:docMk/>
          <pc:sldMk cId="3191817500" sldId="261"/>
        </pc:sldMkLst>
        <pc:spChg chg="add mod">
          <ac:chgData name="이 호진" userId="e7b51f9e24c37788" providerId="LiveId" clId="{0BB6FDF6-8F77-48A7-8FF2-606EA70C49CE}" dt="2022-06-28T09:08:56.793" v="74"/>
          <ac:spMkLst>
            <pc:docMk/>
            <pc:sldMk cId="3191817500" sldId="261"/>
            <ac:spMk id="8" creationId="{10F6FD9B-1D3B-0A32-307C-706EA3F4AACC}"/>
          </ac:spMkLst>
        </pc:spChg>
        <pc:spChg chg="add mod">
          <ac:chgData name="이 호진" userId="e7b51f9e24c37788" providerId="LiveId" clId="{0BB6FDF6-8F77-48A7-8FF2-606EA70C49CE}" dt="2022-06-28T09:09:15.821" v="89" actId="1076"/>
          <ac:spMkLst>
            <pc:docMk/>
            <pc:sldMk cId="3191817500" sldId="261"/>
            <ac:spMk id="9" creationId="{46F8478A-65C8-C616-2854-06841E6BC88D}"/>
          </ac:spMkLst>
        </pc:spChg>
        <pc:spChg chg="add mod">
          <ac:chgData name="이 호진" userId="e7b51f9e24c37788" providerId="LiveId" clId="{0BB6FDF6-8F77-48A7-8FF2-606EA70C49CE}" dt="2022-06-28T09:09:25.502" v="102" actId="20577"/>
          <ac:spMkLst>
            <pc:docMk/>
            <pc:sldMk cId="3191817500" sldId="261"/>
            <ac:spMk id="10" creationId="{39B24EEF-8615-085E-C575-2BC6AECA815D}"/>
          </ac:spMkLst>
        </pc:spChg>
        <pc:spChg chg="add mod">
          <ac:chgData name="이 호진" userId="e7b51f9e24c37788" providerId="LiveId" clId="{0BB6FDF6-8F77-48A7-8FF2-606EA70C49CE}" dt="2022-06-28T09:09:31.166" v="104" actId="1076"/>
          <ac:spMkLst>
            <pc:docMk/>
            <pc:sldMk cId="3191817500" sldId="261"/>
            <ac:spMk id="11" creationId="{DA7FBA1D-795D-C63F-907F-77D0CF976A22}"/>
          </ac:spMkLst>
        </pc:spChg>
        <pc:spChg chg="add mod">
          <ac:chgData name="이 호진" userId="e7b51f9e24c37788" providerId="LiveId" clId="{0BB6FDF6-8F77-48A7-8FF2-606EA70C49CE}" dt="2022-06-28T09:10:02.058" v="109" actId="20577"/>
          <ac:spMkLst>
            <pc:docMk/>
            <pc:sldMk cId="3191817500" sldId="261"/>
            <ac:spMk id="13" creationId="{7EE2994A-E377-3BF5-8A96-A9313928CAED}"/>
          </ac:spMkLst>
        </pc:spChg>
        <pc:picChg chg="add mod">
          <ac:chgData name="이 호진" userId="e7b51f9e24c37788" providerId="LiveId" clId="{0BB6FDF6-8F77-48A7-8FF2-606EA70C49CE}" dt="2022-06-28T09:08:36.817" v="30" actId="1076"/>
          <ac:picMkLst>
            <pc:docMk/>
            <pc:sldMk cId="3191817500" sldId="261"/>
            <ac:picMk id="7" creationId="{0668CE63-EA28-8A97-21F2-DFE58730007A}"/>
          </ac:picMkLst>
        </pc:picChg>
      </pc:sldChg>
      <pc:sldChg chg="addSp modSp del mod">
        <pc:chgData name="이 호진" userId="e7b51f9e24c37788" providerId="LiveId" clId="{0BB6FDF6-8F77-48A7-8FF2-606EA70C49CE}" dt="2022-06-30T07:58:59.129" v="891" actId="47"/>
        <pc:sldMkLst>
          <pc:docMk/>
          <pc:sldMk cId="4238118617" sldId="262"/>
        </pc:sldMkLst>
        <pc:spChg chg="mod">
          <ac:chgData name="이 호진" userId="e7b51f9e24c37788" providerId="LiveId" clId="{0BB6FDF6-8F77-48A7-8FF2-606EA70C49CE}" dt="2022-06-28T09:10:56.340" v="138" actId="1076"/>
          <ac:spMkLst>
            <pc:docMk/>
            <pc:sldMk cId="4238118617" sldId="262"/>
            <ac:spMk id="5" creationId="{0281D26A-912F-DA87-0C31-047DBADFDD89}"/>
          </ac:spMkLst>
        </pc:spChg>
        <pc:spChg chg="add mod">
          <ac:chgData name="이 호진" userId="e7b51f9e24c37788" providerId="LiveId" clId="{0BB6FDF6-8F77-48A7-8FF2-606EA70C49CE}" dt="2022-06-28T09:10:18.470" v="135"/>
          <ac:spMkLst>
            <pc:docMk/>
            <pc:sldMk cId="4238118617" sldId="262"/>
            <ac:spMk id="6" creationId="{DBEE6AC3-BA55-01BF-1873-81998369E592}"/>
          </ac:spMkLst>
        </pc:spChg>
        <pc:spChg chg="add mod">
          <ac:chgData name="이 호진" userId="e7b51f9e24c37788" providerId="LiveId" clId="{0BB6FDF6-8F77-48A7-8FF2-606EA70C49CE}" dt="2022-06-28T09:11:04.928" v="141" actId="14100"/>
          <ac:spMkLst>
            <pc:docMk/>
            <pc:sldMk cId="4238118617" sldId="262"/>
            <ac:spMk id="8" creationId="{6EC1316C-4319-9956-6799-9533961B71E0}"/>
          </ac:spMkLst>
        </pc:spChg>
        <pc:spChg chg="add mod">
          <ac:chgData name="이 호진" userId="e7b51f9e24c37788" providerId="LiveId" clId="{0BB6FDF6-8F77-48A7-8FF2-606EA70C49CE}" dt="2022-06-28T09:11:21.146" v="145" actId="1076"/>
          <ac:spMkLst>
            <pc:docMk/>
            <pc:sldMk cId="4238118617" sldId="262"/>
            <ac:spMk id="10" creationId="{9F16E230-4C22-1E88-E6EF-1F2B203E1E6E}"/>
          </ac:spMkLst>
        </pc:spChg>
        <pc:cxnChg chg="add">
          <ac:chgData name="이 호진" userId="e7b51f9e24c37788" providerId="LiveId" clId="{0BB6FDF6-8F77-48A7-8FF2-606EA70C49CE}" dt="2022-06-28T09:11:25.358" v="146" actId="11529"/>
          <ac:cxnSpMkLst>
            <pc:docMk/>
            <pc:sldMk cId="4238118617" sldId="262"/>
            <ac:cxnSpMk id="12" creationId="{C160B18A-119C-2CF5-A269-FB8000C9E38E}"/>
          </ac:cxnSpMkLst>
        </pc:cxnChg>
      </pc:sldChg>
      <pc:sldChg chg="addSp modSp del mod">
        <pc:chgData name="이 호진" userId="e7b51f9e24c37788" providerId="LiveId" clId="{0BB6FDF6-8F77-48A7-8FF2-606EA70C49CE}" dt="2022-06-30T07:58:59.129" v="891" actId="47"/>
        <pc:sldMkLst>
          <pc:docMk/>
          <pc:sldMk cId="1297127404" sldId="263"/>
        </pc:sldMkLst>
        <pc:spChg chg="add mod">
          <ac:chgData name="이 호진" userId="e7b51f9e24c37788" providerId="LiveId" clId="{0BB6FDF6-8F77-48A7-8FF2-606EA70C49CE}" dt="2022-06-28T09:11:58.775" v="171" actId="20577"/>
          <ac:spMkLst>
            <pc:docMk/>
            <pc:sldMk cId="1297127404" sldId="263"/>
            <ac:spMk id="6" creationId="{BAB966F2-4FBD-585E-FC36-3D05964B3A77}"/>
          </ac:spMkLst>
        </pc:spChg>
        <pc:spChg chg="add mod">
          <ac:chgData name="이 호진" userId="e7b51f9e24c37788" providerId="LiveId" clId="{0BB6FDF6-8F77-48A7-8FF2-606EA70C49CE}" dt="2022-06-28T09:11:56.375" v="170" actId="14100"/>
          <ac:spMkLst>
            <pc:docMk/>
            <pc:sldMk cId="1297127404" sldId="263"/>
            <ac:spMk id="8" creationId="{D03C6EE4-3EF9-235A-452A-B625EB1DC9C2}"/>
          </ac:spMkLst>
        </pc:spChg>
        <pc:spChg chg="add mod">
          <ac:chgData name="이 호진" userId="e7b51f9e24c37788" providerId="LiveId" clId="{0BB6FDF6-8F77-48A7-8FF2-606EA70C49CE}" dt="2022-06-28T09:12:17.284" v="176" actId="1076"/>
          <ac:spMkLst>
            <pc:docMk/>
            <pc:sldMk cId="1297127404" sldId="263"/>
            <ac:spMk id="10" creationId="{11A24FF7-70C9-7D60-80B9-42C72247C1C1}"/>
          </ac:spMkLst>
        </pc:spChg>
        <pc:cxnChg chg="add">
          <ac:chgData name="이 호진" userId="e7b51f9e24c37788" providerId="LiveId" clId="{0BB6FDF6-8F77-48A7-8FF2-606EA70C49CE}" dt="2022-06-28T09:12:22.904" v="177" actId="11529"/>
          <ac:cxnSpMkLst>
            <pc:docMk/>
            <pc:sldMk cId="1297127404" sldId="263"/>
            <ac:cxnSpMk id="12" creationId="{3C0E7B31-C6FD-9829-09F9-99C23D46A2E6}"/>
          </ac:cxnSpMkLst>
        </pc:cxnChg>
      </pc:sldChg>
      <pc:sldChg chg="addSp modSp add mod ord">
        <pc:chgData name="이 호진" userId="e7b51f9e24c37788" providerId="LiveId" clId="{0BB6FDF6-8F77-48A7-8FF2-606EA70C49CE}" dt="2022-06-30T07:57:28.935" v="870" actId="1076"/>
        <pc:sldMkLst>
          <pc:docMk/>
          <pc:sldMk cId="3700353021" sldId="265"/>
        </pc:sldMkLst>
        <pc:spChg chg="add mod">
          <ac:chgData name="이 호진" userId="e7b51f9e24c37788" providerId="LiveId" clId="{0BB6FDF6-8F77-48A7-8FF2-606EA70C49CE}" dt="2022-06-30T07:57:11.839" v="863" actId="255"/>
          <ac:spMkLst>
            <pc:docMk/>
            <pc:sldMk cId="3700353021" sldId="265"/>
            <ac:spMk id="6" creationId="{E15A998D-B2F9-7E32-37A2-30CFC68F545B}"/>
          </ac:spMkLst>
        </pc:spChg>
        <pc:spChg chg="add mod">
          <ac:chgData name="이 호진" userId="e7b51f9e24c37788" providerId="LiveId" clId="{0BB6FDF6-8F77-48A7-8FF2-606EA70C49CE}" dt="2022-06-30T07:53:12.342" v="540" actId="14100"/>
          <ac:spMkLst>
            <pc:docMk/>
            <pc:sldMk cId="3700353021" sldId="265"/>
            <ac:spMk id="7" creationId="{A813016D-1D0C-3177-3092-65BEE7F7FD69}"/>
          </ac:spMkLst>
        </pc:spChg>
        <pc:spChg chg="add mod">
          <ac:chgData name="이 호진" userId="e7b51f9e24c37788" providerId="LiveId" clId="{0BB6FDF6-8F77-48A7-8FF2-606EA70C49CE}" dt="2022-06-30T07:57:28.935" v="870" actId="1076"/>
          <ac:spMkLst>
            <pc:docMk/>
            <pc:sldMk cId="3700353021" sldId="265"/>
            <ac:spMk id="8" creationId="{C8D2164F-1D4E-8BB6-67BC-2F1748CB50E2}"/>
          </ac:spMkLst>
        </pc:spChg>
        <pc:picChg chg="add mod">
          <ac:chgData name="이 호진" userId="e7b51f9e24c37788" providerId="LiveId" clId="{0BB6FDF6-8F77-48A7-8FF2-606EA70C49CE}" dt="2022-06-30T07:57:25.825" v="869" actId="167"/>
          <ac:picMkLst>
            <pc:docMk/>
            <pc:sldMk cId="3700353021" sldId="265"/>
            <ac:picMk id="1026" creationId="{94E8547C-D4EA-15AA-D255-828ECEEA4101}"/>
          </ac:picMkLst>
        </pc:picChg>
      </pc:sldChg>
      <pc:sldChg chg="modSp add mod">
        <pc:chgData name="이 호진" userId="e7b51f9e24c37788" providerId="LiveId" clId="{0BB6FDF6-8F77-48A7-8FF2-606EA70C49CE}" dt="2022-06-30T07:54:29.480" v="766" actId="6549"/>
        <pc:sldMkLst>
          <pc:docMk/>
          <pc:sldMk cId="3403703383" sldId="266"/>
        </pc:sldMkLst>
        <pc:spChg chg="mod">
          <ac:chgData name="이 호진" userId="e7b51f9e24c37788" providerId="LiveId" clId="{0BB6FDF6-8F77-48A7-8FF2-606EA70C49CE}" dt="2022-06-30T07:54:29.480" v="766" actId="6549"/>
          <ac:spMkLst>
            <pc:docMk/>
            <pc:sldMk cId="3403703383" sldId="266"/>
            <ac:spMk id="6" creationId="{E15A998D-B2F9-7E32-37A2-30CFC68F545B}"/>
          </ac:spMkLst>
        </pc:spChg>
        <pc:spChg chg="mod">
          <ac:chgData name="이 호진" userId="e7b51f9e24c37788" providerId="LiveId" clId="{0BB6FDF6-8F77-48A7-8FF2-606EA70C49CE}" dt="2022-06-30T07:53:45.053" v="563" actId="6549"/>
          <ac:spMkLst>
            <pc:docMk/>
            <pc:sldMk cId="3403703383" sldId="266"/>
            <ac:spMk id="7" creationId="{A813016D-1D0C-3177-3092-65BEE7F7FD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 I2C</a:t>
            </a:r>
            <a:r>
              <a:rPr lang="ko-KR" altLang="en-US" sz="3600" dirty="0"/>
              <a:t> </a:t>
            </a:r>
            <a:r>
              <a:rPr lang="en-US" altLang="ko-KR" sz="3600" dirty="0"/>
              <a:t>Master-Slave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이상 연결하여 </a:t>
            </a:r>
            <a:r>
              <a:rPr lang="en-US" altLang="ko-KR" dirty="0"/>
              <a:t>Master-Slave </a:t>
            </a:r>
            <a:r>
              <a:rPr lang="ko-KR" altLang="en-US" dirty="0"/>
              <a:t>형태로 제어를 하는 방법에 대해서 알아보도록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D5E19-9AB9-9806-6D91-621AB7A59AD8}"/>
              </a:ext>
            </a:extLst>
          </p:cNvPr>
          <p:cNvSpPr txBox="1"/>
          <p:nvPr/>
        </p:nvSpPr>
        <p:spPr>
          <a:xfrm>
            <a:off x="376517" y="444045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https://www.arduino.cc/en/Tutorial/LibraryExamples/MasterReader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80D45E-B65A-0328-73E6-4294A2EC8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6" y="1565741"/>
            <a:ext cx="6867525" cy="2657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FF3992-06A6-B1F2-E898-4E803EC19C66}"/>
              </a:ext>
            </a:extLst>
          </p:cNvPr>
          <p:cNvSpPr txBox="1"/>
          <p:nvPr/>
        </p:nvSpPr>
        <p:spPr>
          <a:xfrm>
            <a:off x="376517" y="810790"/>
            <a:ext cx="561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</a:t>
            </a:r>
            <a:r>
              <a:rPr lang="en-US" altLang="ko-KR" sz="3600" dirty="0"/>
              <a:t>2</a:t>
            </a:r>
            <a:r>
              <a:rPr lang="ko-KR" altLang="en-US" sz="3600" dirty="0"/>
              <a:t>개 연결하기</a:t>
            </a:r>
          </a:p>
        </p:txBody>
      </p:sp>
    </p:spTree>
    <p:extLst>
      <p:ext uri="{BB962C8B-B14F-4D97-AF65-F5344CB8AC3E}">
        <p14:creationId xmlns:p14="http://schemas.microsoft.com/office/powerpoint/2010/main" val="1592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1283D0-B089-D9C0-824E-F6585BCD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2" y="887507"/>
            <a:ext cx="6731306" cy="410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9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</p:spTree>
    <p:extLst>
      <p:ext uri="{BB962C8B-B14F-4D97-AF65-F5344CB8AC3E}">
        <p14:creationId xmlns:p14="http://schemas.microsoft.com/office/powerpoint/2010/main" val="7404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48</Words>
  <Application>Microsoft Office PowerPoint</Application>
  <PresentationFormat>화면 슬라이드 쇼(16:9)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2022-06-30T08:00:26Z</dcterms:modified>
</cp:coreProperties>
</file>