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70" r:id="rId4"/>
    <p:sldId id="260" r:id="rId5"/>
    <p:sldId id="267" r:id="rId6"/>
    <p:sldId id="273" r:id="rId7"/>
    <p:sldId id="262" r:id="rId8"/>
    <p:sldId id="276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D3D7D6-11F2-477F-A387-D7E6D3622E31}" v="6" dt="2022-06-30T07:29:27.571"/>
    <p1510:client id="{8C1CA5D7-16E3-45B9-AAC9-BAF6292B6460}" v="129" dt="2022-06-30T12:17:54.512"/>
    <p1510:client id="{F6C31AD2-E474-4E7E-A59D-5E8E3486494E}" v="39" dt="2022-06-30T07:27:24.8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8C1CA5D7-16E3-45B9-AAC9-BAF6292B6460}"/>
    <pc:docChg chg="undo custSel addSld delSld modSld sldOrd">
      <pc:chgData name="이 호진" userId="e7b51f9e24c37788" providerId="LiveId" clId="{8C1CA5D7-16E3-45B9-AAC9-BAF6292B6460}" dt="2022-07-01T04:21:50.129" v="1529" actId="207"/>
      <pc:docMkLst>
        <pc:docMk/>
      </pc:docMkLst>
      <pc:sldChg chg="modSp mod">
        <pc:chgData name="이 호진" userId="e7b51f9e24c37788" providerId="LiveId" clId="{8C1CA5D7-16E3-45B9-AAC9-BAF6292B6460}" dt="2022-06-30T08:05:33.285" v="12" actId="20577"/>
        <pc:sldMkLst>
          <pc:docMk/>
          <pc:sldMk cId="2184666338" sldId="256"/>
        </pc:sldMkLst>
        <pc:spChg chg="mod">
          <ac:chgData name="이 호진" userId="e7b51f9e24c37788" providerId="LiveId" clId="{8C1CA5D7-16E3-45B9-AAC9-BAF6292B6460}" dt="2022-06-30T08:05:33.285" v="12" actId="20577"/>
          <ac:spMkLst>
            <pc:docMk/>
            <pc:sldMk cId="2184666338" sldId="256"/>
            <ac:spMk id="7" creationId="{7CA2BC6A-8622-378D-781B-17A25B5A9C7C}"/>
          </ac:spMkLst>
        </pc:spChg>
      </pc:sldChg>
      <pc:sldChg chg="addSp delSp modSp mod">
        <pc:chgData name="이 호진" userId="e7b51f9e24c37788" providerId="LiveId" clId="{8C1CA5D7-16E3-45B9-AAC9-BAF6292B6460}" dt="2022-07-01T04:21:37.888" v="1528" actId="14100"/>
        <pc:sldMkLst>
          <pc:docMk/>
          <pc:sldMk cId="159237791" sldId="259"/>
        </pc:sldMkLst>
        <pc:spChg chg="add mod">
          <ac:chgData name="이 호진" userId="e7b51f9e24c37788" providerId="LiveId" clId="{8C1CA5D7-16E3-45B9-AAC9-BAF6292B6460}" dt="2022-06-30T11:04:29.881" v="1490" actId="1076"/>
          <ac:spMkLst>
            <pc:docMk/>
            <pc:sldMk cId="159237791" sldId="259"/>
            <ac:spMk id="3" creationId="{B5256DFC-4C5D-6D70-CABF-550E2AF2991D}"/>
          </ac:spMkLst>
        </pc:spChg>
        <pc:spChg chg="add mod">
          <ac:chgData name="이 호진" userId="e7b51f9e24c37788" providerId="LiveId" clId="{8C1CA5D7-16E3-45B9-AAC9-BAF6292B6460}" dt="2022-07-01T04:21:37.888" v="1528" actId="14100"/>
          <ac:spMkLst>
            <pc:docMk/>
            <pc:sldMk cId="159237791" sldId="259"/>
            <ac:spMk id="4" creationId="{D934CE4F-09A7-BE81-7335-5F9D59E11583}"/>
          </ac:spMkLst>
        </pc:spChg>
        <pc:spChg chg="add mod">
          <ac:chgData name="이 호진" userId="e7b51f9e24c37788" providerId="LiveId" clId="{8C1CA5D7-16E3-45B9-AAC9-BAF6292B6460}" dt="2022-06-30T08:09:48.631" v="583" actId="14100"/>
          <ac:spMkLst>
            <pc:docMk/>
            <pc:sldMk cId="159237791" sldId="259"/>
            <ac:spMk id="5" creationId="{9809ECA8-65D9-B109-BD2F-A9C1F0D5C793}"/>
          </ac:spMkLst>
        </pc:spChg>
        <pc:spChg chg="add del mod">
          <ac:chgData name="이 호진" userId="e7b51f9e24c37788" providerId="LiveId" clId="{8C1CA5D7-16E3-45B9-AAC9-BAF6292B6460}" dt="2022-06-30T11:03:38.030" v="1401" actId="21"/>
          <ac:spMkLst>
            <pc:docMk/>
            <pc:sldMk cId="159237791" sldId="259"/>
            <ac:spMk id="11" creationId="{6C809390-F918-97FD-247F-D597FE542196}"/>
          </ac:spMkLst>
        </pc:spChg>
        <pc:spChg chg="add mod">
          <ac:chgData name="이 호진" userId="e7b51f9e24c37788" providerId="LiveId" clId="{8C1CA5D7-16E3-45B9-AAC9-BAF6292B6460}" dt="2022-06-30T11:03:55.771" v="1406" actId="1076"/>
          <ac:spMkLst>
            <pc:docMk/>
            <pc:sldMk cId="159237791" sldId="259"/>
            <ac:spMk id="12" creationId="{44D6F15C-7788-CCA8-E943-5BDD0CB3897E}"/>
          </ac:spMkLst>
        </pc:spChg>
        <pc:picChg chg="add del mod">
          <ac:chgData name="이 호진" userId="e7b51f9e24c37788" providerId="LiveId" clId="{8C1CA5D7-16E3-45B9-AAC9-BAF6292B6460}" dt="2022-06-30T08:06:52.154" v="170" actId="21"/>
          <ac:picMkLst>
            <pc:docMk/>
            <pc:sldMk cId="159237791" sldId="259"/>
            <ac:picMk id="3" creationId="{610BA155-627C-6A13-AE70-82FB2C28397A}"/>
          </ac:picMkLst>
        </pc:picChg>
        <pc:picChg chg="add del mod">
          <ac:chgData name="이 호진" userId="e7b51f9e24c37788" providerId="LiveId" clId="{8C1CA5D7-16E3-45B9-AAC9-BAF6292B6460}" dt="2022-06-30T11:03:38.030" v="1401" actId="21"/>
          <ac:picMkLst>
            <pc:docMk/>
            <pc:sldMk cId="159237791" sldId="259"/>
            <ac:picMk id="10" creationId="{2E3B8750-87E4-2907-0B84-FA48584DD59D}"/>
          </ac:picMkLst>
        </pc:picChg>
      </pc:sldChg>
      <pc:sldChg chg="addSp delSp modSp mod ord">
        <pc:chgData name="이 호진" userId="e7b51f9e24c37788" providerId="LiveId" clId="{8C1CA5D7-16E3-45B9-AAC9-BAF6292B6460}" dt="2022-06-30T11:50:25.162" v="1518" actId="1076"/>
        <pc:sldMkLst>
          <pc:docMk/>
          <pc:sldMk cId="3203046158" sldId="260"/>
        </pc:sldMkLst>
        <pc:spChg chg="add mod">
          <ac:chgData name="이 호진" userId="e7b51f9e24c37788" providerId="LiveId" clId="{8C1CA5D7-16E3-45B9-AAC9-BAF6292B6460}" dt="2022-06-30T11:50:25.162" v="1518" actId="1076"/>
          <ac:spMkLst>
            <pc:docMk/>
            <pc:sldMk cId="3203046158" sldId="260"/>
            <ac:spMk id="2" creationId="{9AEFE5CC-CFAF-BEC8-55C5-A578375B3CAD}"/>
          </ac:spMkLst>
        </pc:spChg>
        <pc:spChg chg="add mod">
          <ac:chgData name="이 호진" userId="e7b51f9e24c37788" providerId="LiveId" clId="{8C1CA5D7-16E3-45B9-AAC9-BAF6292B6460}" dt="2022-06-30T08:11:05.893" v="605" actId="1076"/>
          <ac:spMkLst>
            <pc:docMk/>
            <pc:sldMk cId="3203046158" sldId="260"/>
            <ac:spMk id="11" creationId="{8C1036EE-85D5-85CC-6901-02077131E6CC}"/>
          </ac:spMkLst>
        </pc:spChg>
        <pc:picChg chg="add mod">
          <ac:chgData name="이 호진" userId="e7b51f9e24c37788" providerId="LiveId" clId="{8C1CA5D7-16E3-45B9-AAC9-BAF6292B6460}" dt="2022-06-30T11:49:56.272" v="1513" actId="1076"/>
          <ac:picMkLst>
            <pc:docMk/>
            <pc:sldMk cId="3203046158" sldId="260"/>
            <ac:picMk id="4" creationId="{09D9394B-29CE-DE1C-49C0-F3981ECABCD3}"/>
          </ac:picMkLst>
        </pc:picChg>
        <pc:picChg chg="add del mod">
          <ac:chgData name="이 호진" userId="e7b51f9e24c37788" providerId="LiveId" clId="{8C1CA5D7-16E3-45B9-AAC9-BAF6292B6460}" dt="2022-06-30T08:08:40.331" v="569" actId="478"/>
          <ac:picMkLst>
            <pc:docMk/>
            <pc:sldMk cId="3203046158" sldId="260"/>
            <ac:picMk id="10" creationId="{7AEF7FEF-047F-D866-216D-DFDD954AAACC}"/>
          </ac:picMkLst>
        </pc:picChg>
        <pc:picChg chg="add mod">
          <ac:chgData name="이 호진" userId="e7b51f9e24c37788" providerId="LiveId" clId="{8C1CA5D7-16E3-45B9-AAC9-BAF6292B6460}" dt="2022-06-30T11:50:22.439" v="1517" actId="1076"/>
          <ac:picMkLst>
            <pc:docMk/>
            <pc:sldMk cId="3203046158" sldId="260"/>
            <ac:picMk id="10" creationId="{E41CEFC2-F746-E0AC-E195-394AA575436F}"/>
          </ac:picMkLst>
        </pc:picChg>
        <pc:picChg chg="add del mod">
          <ac:chgData name="이 호진" userId="e7b51f9e24c37788" providerId="LiveId" clId="{8C1CA5D7-16E3-45B9-AAC9-BAF6292B6460}" dt="2022-06-30T08:09:35.788" v="578" actId="21"/>
          <ac:picMkLst>
            <pc:docMk/>
            <pc:sldMk cId="3203046158" sldId="260"/>
            <ac:picMk id="1026" creationId="{D9D442D6-0F71-6910-C838-904EC37D3DCE}"/>
          </ac:picMkLst>
        </pc:picChg>
      </pc:sldChg>
      <pc:sldChg chg="addSp delSp modSp del mod ord">
        <pc:chgData name="이 호진" userId="e7b51f9e24c37788" providerId="LiveId" clId="{8C1CA5D7-16E3-45B9-AAC9-BAF6292B6460}" dt="2022-06-30T11:00:07.491" v="1344" actId="47"/>
        <pc:sldMkLst>
          <pc:docMk/>
          <pc:sldMk cId="3637793917" sldId="261"/>
        </pc:sldMkLst>
        <pc:spChg chg="add del">
          <ac:chgData name="이 호진" userId="e7b51f9e24c37788" providerId="LiveId" clId="{8C1CA5D7-16E3-45B9-AAC9-BAF6292B6460}" dt="2022-06-30T10:18:54.517" v="726" actId="478"/>
          <ac:spMkLst>
            <pc:docMk/>
            <pc:sldMk cId="3637793917" sldId="261"/>
            <ac:spMk id="11" creationId="{47D75DAF-4857-E36D-DA0E-90EDF561DD58}"/>
          </ac:spMkLst>
        </pc:spChg>
        <pc:spChg chg="add mod">
          <ac:chgData name="이 호진" userId="e7b51f9e24c37788" providerId="LiveId" clId="{8C1CA5D7-16E3-45B9-AAC9-BAF6292B6460}" dt="2022-06-30T10:19:10.363" v="757" actId="6549"/>
          <ac:spMkLst>
            <pc:docMk/>
            <pc:sldMk cId="3637793917" sldId="261"/>
            <ac:spMk id="12" creationId="{82CD64F0-5B29-3A98-C5F6-FB43298D4D19}"/>
          </ac:spMkLst>
        </pc:spChg>
        <pc:picChg chg="add del mod">
          <ac:chgData name="이 호진" userId="e7b51f9e24c37788" providerId="LiveId" clId="{8C1CA5D7-16E3-45B9-AAC9-BAF6292B6460}" dt="2022-06-30T08:15:48.922" v="610" actId="478"/>
          <ac:picMkLst>
            <pc:docMk/>
            <pc:sldMk cId="3637793917" sldId="261"/>
            <ac:picMk id="3" creationId="{1D1AA9D6-0DB9-0204-B2C3-9FC08830CC5A}"/>
          </ac:picMkLst>
        </pc:picChg>
        <pc:picChg chg="add mod">
          <ac:chgData name="이 호진" userId="e7b51f9e24c37788" providerId="LiveId" clId="{8C1CA5D7-16E3-45B9-AAC9-BAF6292B6460}" dt="2022-06-30T10:18:45.466" v="724" actId="14100"/>
          <ac:picMkLst>
            <pc:docMk/>
            <pc:sldMk cId="3637793917" sldId="261"/>
            <ac:picMk id="5" creationId="{13672CA2-1525-825D-8E6B-F19D3964498C}"/>
          </ac:picMkLst>
        </pc:picChg>
      </pc:sldChg>
      <pc:sldChg chg="addSp modSp mod ord">
        <pc:chgData name="이 호진" userId="e7b51f9e24c37788" providerId="LiveId" clId="{8C1CA5D7-16E3-45B9-AAC9-BAF6292B6460}" dt="2022-06-30T09:11:10.988" v="678"/>
        <pc:sldMkLst>
          <pc:docMk/>
          <pc:sldMk cId="4056511137" sldId="262"/>
        </pc:sldMkLst>
        <pc:spChg chg="add mod">
          <ac:chgData name="이 호진" userId="e7b51f9e24c37788" providerId="LiveId" clId="{8C1CA5D7-16E3-45B9-AAC9-BAF6292B6460}" dt="2022-06-30T08:17:32.325" v="638" actId="1076"/>
          <ac:spMkLst>
            <pc:docMk/>
            <pc:sldMk cId="4056511137" sldId="262"/>
            <ac:spMk id="3" creationId="{41BCF3F4-9314-2D92-A3CA-7129955C6298}"/>
          </ac:spMkLst>
        </pc:spChg>
        <pc:spChg chg="add mod">
          <ac:chgData name="이 호진" userId="e7b51f9e24c37788" providerId="LiveId" clId="{8C1CA5D7-16E3-45B9-AAC9-BAF6292B6460}" dt="2022-06-30T08:17:41.719" v="642" actId="14100"/>
          <ac:spMkLst>
            <pc:docMk/>
            <pc:sldMk cId="4056511137" sldId="262"/>
            <ac:spMk id="10" creationId="{54CF8654-0229-D3D8-4FF1-49096261BB4F}"/>
          </ac:spMkLst>
        </pc:spChg>
        <pc:picChg chg="add mod">
          <ac:chgData name="이 호진" userId="e7b51f9e24c37788" providerId="LiveId" clId="{8C1CA5D7-16E3-45B9-AAC9-BAF6292B6460}" dt="2022-06-30T08:18:01.946" v="646" actId="1076"/>
          <ac:picMkLst>
            <pc:docMk/>
            <pc:sldMk cId="4056511137" sldId="262"/>
            <ac:picMk id="5" creationId="{A0FA966E-3A8C-3605-71CF-5AB01939616E}"/>
          </ac:picMkLst>
        </pc:picChg>
      </pc:sldChg>
      <pc:sldChg chg="addSp delSp modSp del mod">
        <pc:chgData name="이 호진" userId="e7b51f9e24c37788" providerId="LiveId" clId="{8C1CA5D7-16E3-45B9-AAC9-BAF6292B6460}" dt="2022-06-30T11:00:07.491" v="1344" actId="47"/>
        <pc:sldMkLst>
          <pc:docMk/>
          <pc:sldMk cId="2151571382" sldId="263"/>
        </pc:sldMkLst>
        <pc:spChg chg="add mod">
          <ac:chgData name="이 호진" userId="e7b51f9e24c37788" providerId="LiveId" clId="{8C1CA5D7-16E3-45B9-AAC9-BAF6292B6460}" dt="2022-06-30T10:54:02.279" v="1134" actId="1076"/>
          <ac:spMkLst>
            <pc:docMk/>
            <pc:sldMk cId="2151571382" sldId="263"/>
            <ac:spMk id="10" creationId="{5D92FB9C-AD91-3F4C-7BEF-3A4F5BFAB94F}"/>
          </ac:spMkLst>
        </pc:spChg>
        <pc:spChg chg="add mod">
          <ac:chgData name="이 호진" userId="e7b51f9e24c37788" providerId="LiveId" clId="{8C1CA5D7-16E3-45B9-AAC9-BAF6292B6460}" dt="2022-06-30T10:54:04.278" v="1135" actId="20577"/>
          <ac:spMkLst>
            <pc:docMk/>
            <pc:sldMk cId="2151571382" sldId="263"/>
            <ac:spMk id="11" creationId="{56CC144E-BFA7-562A-C5E7-3CB2D8C3652A}"/>
          </ac:spMkLst>
        </pc:spChg>
        <pc:spChg chg="add mod">
          <ac:chgData name="이 호진" userId="e7b51f9e24c37788" providerId="LiveId" clId="{8C1CA5D7-16E3-45B9-AAC9-BAF6292B6460}" dt="2022-06-30T10:54:02.279" v="1134" actId="1076"/>
          <ac:spMkLst>
            <pc:docMk/>
            <pc:sldMk cId="2151571382" sldId="263"/>
            <ac:spMk id="12" creationId="{97D6786E-A684-0AE8-F89E-6F31F04A3CAA}"/>
          </ac:spMkLst>
        </pc:spChg>
        <pc:picChg chg="add del mod">
          <ac:chgData name="이 호진" userId="e7b51f9e24c37788" providerId="LiveId" clId="{8C1CA5D7-16E3-45B9-AAC9-BAF6292B6460}" dt="2022-06-30T10:50:55.220" v="812" actId="478"/>
          <ac:picMkLst>
            <pc:docMk/>
            <pc:sldMk cId="2151571382" sldId="263"/>
            <ac:picMk id="3" creationId="{664112FE-16AD-186D-6CE5-8500774A9686}"/>
          </ac:picMkLst>
        </pc:picChg>
        <pc:picChg chg="add del mod">
          <ac:chgData name="이 호진" userId="e7b51f9e24c37788" providerId="LiveId" clId="{8C1CA5D7-16E3-45B9-AAC9-BAF6292B6460}" dt="2022-06-30T10:53:50.488" v="1131" actId="478"/>
          <ac:picMkLst>
            <pc:docMk/>
            <pc:sldMk cId="2151571382" sldId="263"/>
            <ac:picMk id="5" creationId="{AC18E88E-C9E8-85F9-CF5E-0E9A1EB4EDF3}"/>
          </ac:picMkLst>
        </pc:picChg>
      </pc:sldChg>
      <pc:sldChg chg="addSp modSp del mod ord">
        <pc:chgData name="이 호진" userId="e7b51f9e24c37788" providerId="LiveId" clId="{8C1CA5D7-16E3-45B9-AAC9-BAF6292B6460}" dt="2022-06-30T11:00:07.491" v="1344" actId="47"/>
        <pc:sldMkLst>
          <pc:docMk/>
          <pc:sldMk cId="2623199399" sldId="264"/>
        </pc:sldMkLst>
        <pc:spChg chg="add mod">
          <ac:chgData name="이 호진" userId="e7b51f9e24c37788" providerId="LiveId" clId="{8C1CA5D7-16E3-45B9-AAC9-BAF6292B6460}" dt="2022-06-30T10:49:16.940" v="782" actId="1076"/>
          <ac:spMkLst>
            <pc:docMk/>
            <pc:sldMk cId="2623199399" sldId="264"/>
            <ac:spMk id="10" creationId="{C54B2FF1-9763-B69B-4F38-8150D0596DE1}"/>
          </ac:spMkLst>
        </pc:spChg>
        <pc:spChg chg="add mod">
          <ac:chgData name="이 호진" userId="e7b51f9e24c37788" providerId="LiveId" clId="{8C1CA5D7-16E3-45B9-AAC9-BAF6292B6460}" dt="2022-06-30T10:49:13.315" v="781" actId="1076"/>
          <ac:spMkLst>
            <pc:docMk/>
            <pc:sldMk cId="2623199399" sldId="264"/>
            <ac:spMk id="11" creationId="{0142E0BB-2E50-57EB-2621-3AFB00E78282}"/>
          </ac:spMkLst>
        </pc:spChg>
        <pc:spChg chg="add mod">
          <ac:chgData name="이 호진" userId="e7b51f9e24c37788" providerId="LiveId" clId="{8C1CA5D7-16E3-45B9-AAC9-BAF6292B6460}" dt="2022-06-30T10:49:21.868" v="783" actId="1076"/>
          <ac:spMkLst>
            <pc:docMk/>
            <pc:sldMk cId="2623199399" sldId="264"/>
            <ac:spMk id="12" creationId="{7949ADD5-C0D6-0D19-18C7-125D42045B81}"/>
          </ac:spMkLst>
        </pc:spChg>
      </pc:sldChg>
      <pc:sldChg chg="addSp delSp modSp add del mod">
        <pc:chgData name="이 호진" userId="e7b51f9e24c37788" providerId="LiveId" clId="{8C1CA5D7-16E3-45B9-AAC9-BAF6292B6460}" dt="2022-06-30T11:00:07.491" v="1344" actId="47"/>
        <pc:sldMkLst>
          <pc:docMk/>
          <pc:sldMk cId="2400898817" sldId="265"/>
        </pc:sldMkLst>
        <pc:spChg chg="add mod">
          <ac:chgData name="이 호진" userId="e7b51f9e24c37788" providerId="LiveId" clId="{8C1CA5D7-16E3-45B9-AAC9-BAF6292B6460}" dt="2022-06-30T10:55:03.527" v="1237" actId="14100"/>
          <ac:spMkLst>
            <pc:docMk/>
            <pc:sldMk cId="2400898817" sldId="265"/>
            <ac:spMk id="10" creationId="{98A7A753-8799-C07F-AEBA-5419163137A2}"/>
          </ac:spMkLst>
        </pc:spChg>
        <pc:picChg chg="add del mod">
          <ac:chgData name="이 호진" userId="e7b51f9e24c37788" providerId="LiveId" clId="{8C1CA5D7-16E3-45B9-AAC9-BAF6292B6460}" dt="2022-06-30T10:50:56.991" v="813" actId="478"/>
          <ac:picMkLst>
            <pc:docMk/>
            <pc:sldMk cId="2400898817" sldId="265"/>
            <ac:picMk id="3" creationId="{C8E9E01B-C7B9-F4AC-EB66-8ED413DDB523}"/>
          </ac:picMkLst>
        </pc:picChg>
        <pc:picChg chg="add mod">
          <ac:chgData name="이 호진" userId="e7b51f9e24c37788" providerId="LiveId" clId="{8C1CA5D7-16E3-45B9-AAC9-BAF6292B6460}" dt="2022-06-30T10:54:28.076" v="1140" actId="1076"/>
          <ac:picMkLst>
            <pc:docMk/>
            <pc:sldMk cId="2400898817" sldId="265"/>
            <ac:picMk id="5" creationId="{B6BA2EB4-E3FF-E18C-3CA3-21868064DA66}"/>
          </ac:picMkLst>
        </pc:picChg>
      </pc:sldChg>
      <pc:sldChg chg="addSp delSp modSp add del mod">
        <pc:chgData name="이 호진" userId="e7b51f9e24c37788" providerId="LiveId" clId="{8C1CA5D7-16E3-45B9-AAC9-BAF6292B6460}" dt="2022-06-30T11:00:07.491" v="1344" actId="47"/>
        <pc:sldMkLst>
          <pc:docMk/>
          <pc:sldMk cId="1619841172" sldId="266"/>
        </pc:sldMkLst>
        <pc:spChg chg="add mod">
          <ac:chgData name="이 호진" userId="e7b51f9e24c37788" providerId="LiveId" clId="{8C1CA5D7-16E3-45B9-AAC9-BAF6292B6460}" dt="2022-06-30T10:55:20.266" v="1242" actId="1076"/>
          <ac:spMkLst>
            <pc:docMk/>
            <pc:sldMk cId="1619841172" sldId="266"/>
            <ac:spMk id="12" creationId="{FA92CE90-9A68-45C3-D8D4-1A9C4F9A7D85}"/>
          </ac:spMkLst>
        </pc:spChg>
        <pc:spChg chg="add mod">
          <ac:chgData name="이 호진" userId="e7b51f9e24c37788" providerId="LiveId" clId="{8C1CA5D7-16E3-45B9-AAC9-BAF6292B6460}" dt="2022-06-30T10:58:22.371" v="1329" actId="1076"/>
          <ac:spMkLst>
            <pc:docMk/>
            <pc:sldMk cId="1619841172" sldId="266"/>
            <ac:spMk id="14" creationId="{8C8410DB-8193-78B7-CAAD-56F191556263}"/>
          </ac:spMkLst>
        </pc:spChg>
        <pc:spChg chg="add mod">
          <ac:chgData name="이 호진" userId="e7b51f9e24c37788" providerId="LiveId" clId="{8C1CA5D7-16E3-45B9-AAC9-BAF6292B6460}" dt="2022-06-30T10:58:51.519" v="1341" actId="1076"/>
          <ac:spMkLst>
            <pc:docMk/>
            <pc:sldMk cId="1619841172" sldId="266"/>
            <ac:spMk id="15" creationId="{D109C294-F5FD-6CC3-D330-AEEAA528C80A}"/>
          </ac:spMkLst>
        </pc:spChg>
        <pc:spChg chg="add mod">
          <ac:chgData name="이 호진" userId="e7b51f9e24c37788" providerId="LiveId" clId="{8C1CA5D7-16E3-45B9-AAC9-BAF6292B6460}" dt="2022-06-30T10:58:26.680" v="1331" actId="1076"/>
          <ac:spMkLst>
            <pc:docMk/>
            <pc:sldMk cId="1619841172" sldId="266"/>
            <ac:spMk id="16" creationId="{4212837E-C3A4-2543-C7B4-A1FE5E42AA48}"/>
          </ac:spMkLst>
        </pc:spChg>
        <pc:picChg chg="add del mod">
          <ac:chgData name="이 호진" userId="e7b51f9e24c37788" providerId="LiveId" clId="{8C1CA5D7-16E3-45B9-AAC9-BAF6292B6460}" dt="2022-06-30T10:54:09.876" v="1136" actId="478"/>
          <ac:picMkLst>
            <pc:docMk/>
            <pc:sldMk cId="1619841172" sldId="266"/>
            <ac:picMk id="3" creationId="{D79BA5A3-B099-71A1-75E8-F5B9E85E5434}"/>
          </ac:picMkLst>
        </pc:picChg>
        <pc:picChg chg="add del mod">
          <ac:chgData name="이 호진" userId="e7b51f9e24c37788" providerId="LiveId" clId="{8C1CA5D7-16E3-45B9-AAC9-BAF6292B6460}" dt="2022-06-30T10:54:13.786" v="1137" actId="478"/>
          <ac:picMkLst>
            <pc:docMk/>
            <pc:sldMk cId="1619841172" sldId="266"/>
            <ac:picMk id="5" creationId="{82FBACBE-6446-AB55-EC01-D717D63AC7A6}"/>
          </ac:picMkLst>
        </pc:picChg>
        <pc:picChg chg="add del mod">
          <ac:chgData name="이 호진" userId="e7b51f9e24c37788" providerId="LiveId" clId="{8C1CA5D7-16E3-45B9-AAC9-BAF6292B6460}" dt="2022-06-30T10:54:15.741" v="1138" actId="478"/>
          <ac:picMkLst>
            <pc:docMk/>
            <pc:sldMk cId="1619841172" sldId="266"/>
            <ac:picMk id="11" creationId="{BA468D61-16E6-A169-78E5-04C7955B4E92}"/>
          </ac:picMkLst>
        </pc:picChg>
        <pc:picChg chg="add mod">
          <ac:chgData name="이 호진" userId="e7b51f9e24c37788" providerId="LiveId" clId="{8C1CA5D7-16E3-45B9-AAC9-BAF6292B6460}" dt="2022-06-30T10:58:53.320" v="1343" actId="1076"/>
          <ac:picMkLst>
            <pc:docMk/>
            <pc:sldMk cId="1619841172" sldId="266"/>
            <ac:picMk id="17" creationId="{39388680-E89A-B664-49FC-BF90A888FF1A}"/>
          </ac:picMkLst>
        </pc:picChg>
        <pc:picChg chg="add mod">
          <ac:chgData name="이 호진" userId="e7b51f9e24c37788" providerId="LiveId" clId="{8C1CA5D7-16E3-45B9-AAC9-BAF6292B6460}" dt="2022-06-30T10:58:51.519" v="1341" actId="1076"/>
          <ac:picMkLst>
            <pc:docMk/>
            <pc:sldMk cId="1619841172" sldId="266"/>
            <ac:picMk id="18" creationId="{96ABDD2F-3838-70FF-F2D0-E7025C51227C}"/>
          </ac:picMkLst>
        </pc:picChg>
      </pc:sldChg>
      <pc:sldChg chg="addSp modSp add mod ord">
        <pc:chgData name="이 호진" userId="e7b51f9e24c37788" providerId="LiveId" clId="{8C1CA5D7-16E3-45B9-AAC9-BAF6292B6460}" dt="2022-06-30T11:06:25.464" v="1509" actId="1076"/>
        <pc:sldMkLst>
          <pc:docMk/>
          <pc:sldMk cId="4022039694" sldId="267"/>
        </pc:sldMkLst>
        <pc:picChg chg="add mod">
          <ac:chgData name="이 호진" userId="e7b51f9e24c37788" providerId="LiveId" clId="{8C1CA5D7-16E3-45B9-AAC9-BAF6292B6460}" dt="2022-06-30T11:06:19.692" v="1506" actId="1076"/>
          <ac:picMkLst>
            <pc:docMk/>
            <pc:sldMk cId="4022039694" sldId="267"/>
            <ac:picMk id="3" creationId="{C046528F-E1CF-EC55-4752-A0FB2E05C0EA}"/>
          </ac:picMkLst>
        </pc:picChg>
        <pc:picChg chg="add mod">
          <ac:chgData name="이 호진" userId="e7b51f9e24c37788" providerId="LiveId" clId="{8C1CA5D7-16E3-45B9-AAC9-BAF6292B6460}" dt="2022-06-30T11:06:25.464" v="1509" actId="1076"/>
          <ac:picMkLst>
            <pc:docMk/>
            <pc:sldMk cId="4022039694" sldId="267"/>
            <ac:picMk id="4" creationId="{F3C0CAC6-D051-CD1D-BB7C-9A385D8CA566}"/>
          </ac:picMkLst>
        </pc:picChg>
      </pc:sldChg>
      <pc:sldChg chg="addSp delSp modSp add del mod ord">
        <pc:chgData name="이 호진" userId="e7b51f9e24c37788" providerId="LiveId" clId="{8C1CA5D7-16E3-45B9-AAC9-BAF6292B6460}" dt="2022-06-30T11:00:07.491" v="1344" actId="47"/>
        <pc:sldMkLst>
          <pc:docMk/>
          <pc:sldMk cId="15282701" sldId="268"/>
        </pc:sldMkLst>
        <pc:spChg chg="add mod">
          <ac:chgData name="이 호진" userId="e7b51f9e24c37788" providerId="LiveId" clId="{8C1CA5D7-16E3-45B9-AAC9-BAF6292B6460}" dt="2022-06-30T10:49:35.434" v="797" actId="6549"/>
          <ac:spMkLst>
            <pc:docMk/>
            <pc:sldMk cId="15282701" sldId="268"/>
            <ac:spMk id="10" creationId="{B104A417-E2AE-02FE-71FC-F20800B04E8F}"/>
          </ac:spMkLst>
        </pc:spChg>
        <pc:spChg chg="add del mod">
          <ac:chgData name="이 호진" userId="e7b51f9e24c37788" providerId="LiveId" clId="{8C1CA5D7-16E3-45B9-AAC9-BAF6292B6460}" dt="2022-06-30T10:50:10.373" v="800" actId="478"/>
          <ac:spMkLst>
            <pc:docMk/>
            <pc:sldMk cId="15282701" sldId="268"/>
            <ac:spMk id="11" creationId="{FEB0C73A-01FB-F38E-0B72-5C8EFB7392FA}"/>
          </ac:spMkLst>
        </pc:spChg>
        <pc:spChg chg="add mod">
          <ac:chgData name="이 호진" userId="e7b51f9e24c37788" providerId="LiveId" clId="{8C1CA5D7-16E3-45B9-AAC9-BAF6292B6460}" dt="2022-06-30T10:50:39.915" v="805" actId="14100"/>
          <ac:spMkLst>
            <pc:docMk/>
            <pc:sldMk cId="15282701" sldId="268"/>
            <ac:spMk id="12" creationId="{BC7685FF-16D2-0715-8055-6B1ED81333FE}"/>
          </ac:spMkLst>
        </pc:spChg>
        <pc:spChg chg="add mod">
          <ac:chgData name="이 호진" userId="e7b51f9e24c37788" providerId="LiveId" clId="{8C1CA5D7-16E3-45B9-AAC9-BAF6292B6460}" dt="2022-06-30T10:50:52.263" v="811" actId="1076"/>
          <ac:spMkLst>
            <pc:docMk/>
            <pc:sldMk cId="15282701" sldId="268"/>
            <ac:spMk id="13" creationId="{CC62BFE3-E74B-5F86-80A5-9561C75DA053}"/>
          </ac:spMkLst>
        </pc:spChg>
      </pc:sldChg>
      <pc:sldChg chg="addSp delSp modSp add del mod">
        <pc:chgData name="이 호진" userId="e7b51f9e24c37788" providerId="LiveId" clId="{8C1CA5D7-16E3-45B9-AAC9-BAF6292B6460}" dt="2022-06-30T11:00:07.491" v="1344" actId="47"/>
        <pc:sldMkLst>
          <pc:docMk/>
          <pc:sldMk cId="2586600466" sldId="269"/>
        </pc:sldMkLst>
        <pc:spChg chg="add del mod">
          <ac:chgData name="이 호진" userId="e7b51f9e24c37788" providerId="LiveId" clId="{8C1CA5D7-16E3-45B9-AAC9-BAF6292B6460}" dt="2022-06-30T10:55:13.160" v="1238" actId="21"/>
          <ac:spMkLst>
            <pc:docMk/>
            <pc:sldMk cId="2586600466" sldId="269"/>
            <ac:spMk id="4" creationId="{EE88DC69-4F29-B822-939A-DB24D4438B76}"/>
          </ac:spMkLst>
        </pc:spChg>
        <pc:picChg chg="add del mod">
          <ac:chgData name="이 호진" userId="e7b51f9e24c37788" providerId="LiveId" clId="{8C1CA5D7-16E3-45B9-AAC9-BAF6292B6460}" dt="2022-06-30T10:58:41.508" v="1335" actId="21"/>
          <ac:picMkLst>
            <pc:docMk/>
            <pc:sldMk cId="2586600466" sldId="269"/>
            <ac:picMk id="3" creationId="{A228C4B3-B5E5-9BFD-DCD7-75DB9F51B145}"/>
          </ac:picMkLst>
        </pc:picChg>
      </pc:sldChg>
      <pc:sldChg chg="addSp modSp add mod ord">
        <pc:chgData name="이 호진" userId="e7b51f9e24c37788" providerId="LiveId" clId="{8C1CA5D7-16E3-45B9-AAC9-BAF6292B6460}" dt="2022-07-01T04:21:50.129" v="1529" actId="207"/>
        <pc:sldMkLst>
          <pc:docMk/>
          <pc:sldMk cId="3620167774" sldId="270"/>
        </pc:sldMkLst>
        <pc:spChg chg="add mod">
          <ac:chgData name="이 호진" userId="e7b51f9e24c37788" providerId="LiveId" clId="{8C1CA5D7-16E3-45B9-AAC9-BAF6292B6460}" dt="2022-06-30T11:01:11.294" v="1374" actId="14100"/>
          <ac:spMkLst>
            <pc:docMk/>
            <pc:sldMk cId="3620167774" sldId="270"/>
            <ac:spMk id="2" creationId="{9A64C63C-C904-7E87-0B62-96AEA155A71E}"/>
          </ac:spMkLst>
        </pc:spChg>
        <pc:spChg chg="add mod">
          <ac:chgData name="이 호진" userId="e7b51f9e24c37788" providerId="LiveId" clId="{8C1CA5D7-16E3-45B9-AAC9-BAF6292B6460}" dt="2022-07-01T04:21:50.129" v="1529" actId="207"/>
          <ac:spMkLst>
            <pc:docMk/>
            <pc:sldMk cId="3620167774" sldId="270"/>
            <ac:spMk id="10" creationId="{9B4939F6-03CE-972F-D473-3E851CA993ED}"/>
          </ac:spMkLst>
        </pc:spChg>
        <pc:spChg chg="add mod">
          <ac:chgData name="이 호진" userId="e7b51f9e24c37788" providerId="LiveId" clId="{8C1CA5D7-16E3-45B9-AAC9-BAF6292B6460}" dt="2022-06-30T12:17:52.133" v="1525" actId="1076"/>
          <ac:spMkLst>
            <pc:docMk/>
            <pc:sldMk cId="3620167774" sldId="270"/>
            <ac:spMk id="11" creationId="{CC70739D-555C-324B-D8FE-1175A8DEC56C}"/>
          </ac:spMkLst>
        </pc:spChg>
        <pc:spChg chg="add mod">
          <ac:chgData name="이 호진" userId="e7b51f9e24c37788" providerId="LiveId" clId="{8C1CA5D7-16E3-45B9-AAC9-BAF6292B6460}" dt="2022-06-30T12:17:52.133" v="1525" actId="1076"/>
          <ac:spMkLst>
            <pc:docMk/>
            <pc:sldMk cId="3620167774" sldId="270"/>
            <ac:spMk id="12" creationId="{F1B8C23C-D3A1-8446-148A-749B4F440B72}"/>
          </ac:spMkLst>
        </pc:spChg>
      </pc:sldChg>
      <pc:sldChg chg="addSp modSp add del mod ord">
        <pc:chgData name="이 호진" userId="e7b51f9e24c37788" providerId="LiveId" clId="{8C1CA5D7-16E3-45B9-AAC9-BAF6292B6460}" dt="2022-06-30T12:18:01.090" v="1527" actId="2696"/>
        <pc:sldMkLst>
          <pc:docMk/>
          <pc:sldMk cId="1382968936" sldId="271"/>
        </pc:sldMkLst>
        <pc:picChg chg="add mod">
          <ac:chgData name="이 호진" userId="e7b51f9e24c37788" providerId="LiveId" clId="{8C1CA5D7-16E3-45B9-AAC9-BAF6292B6460}" dt="2022-06-30T11:05:30.553" v="1500" actId="1076"/>
          <ac:picMkLst>
            <pc:docMk/>
            <pc:sldMk cId="1382968936" sldId="271"/>
            <ac:picMk id="3" creationId="{9A6B7046-75B9-A6F4-0FC8-F61538A75823}"/>
          </ac:picMkLst>
        </pc:picChg>
      </pc:sldChg>
      <pc:sldChg chg="addSp delSp modSp add del mod ord">
        <pc:chgData name="이 호진" userId="e7b51f9e24c37788" providerId="LiveId" clId="{8C1CA5D7-16E3-45B9-AAC9-BAF6292B6460}" dt="2022-06-30T12:18:01.090" v="1527" actId="2696"/>
        <pc:sldMkLst>
          <pc:docMk/>
          <pc:sldMk cId="427150500" sldId="272"/>
        </pc:sldMkLst>
        <pc:spChg chg="add del mod">
          <ac:chgData name="이 호진" userId="e7b51f9e24c37788" providerId="LiveId" clId="{8C1CA5D7-16E3-45B9-AAC9-BAF6292B6460}" dt="2022-06-30T12:17:47.664" v="1523" actId="21"/>
          <ac:spMkLst>
            <pc:docMk/>
            <pc:sldMk cId="427150500" sldId="272"/>
            <ac:spMk id="10" creationId="{2259CAB7-40C8-049F-DDA2-F57617990AC4}"/>
          </ac:spMkLst>
        </pc:spChg>
        <pc:spChg chg="add del mod">
          <ac:chgData name="이 호진" userId="e7b51f9e24c37788" providerId="LiveId" clId="{8C1CA5D7-16E3-45B9-AAC9-BAF6292B6460}" dt="2022-06-30T12:17:47.664" v="1523" actId="21"/>
          <ac:spMkLst>
            <pc:docMk/>
            <pc:sldMk cId="427150500" sldId="272"/>
            <ac:spMk id="12" creationId="{6AE8DEC3-959E-FB3B-E52F-3DAC515BF1CB}"/>
          </ac:spMkLst>
        </pc:spChg>
        <pc:picChg chg="add del mod">
          <ac:chgData name="이 호진" userId="e7b51f9e24c37788" providerId="LiveId" clId="{8C1CA5D7-16E3-45B9-AAC9-BAF6292B6460}" dt="2022-06-30T12:17:54.512" v="1526" actId="478"/>
          <ac:picMkLst>
            <pc:docMk/>
            <pc:sldMk cId="427150500" sldId="272"/>
            <ac:picMk id="11" creationId="{DE6676E0-0893-2DFE-C526-8B7C8792626E}"/>
          </ac:picMkLst>
        </pc:picChg>
      </pc:sldChg>
      <pc:sldChg chg="addSp delSp modSp add mod ord">
        <pc:chgData name="이 호진" userId="e7b51f9e24c37788" providerId="LiveId" clId="{8C1CA5D7-16E3-45B9-AAC9-BAF6292B6460}" dt="2022-06-30T11:50:52.725" v="1520" actId="1076"/>
        <pc:sldMkLst>
          <pc:docMk/>
          <pc:sldMk cId="3286102386" sldId="273"/>
        </pc:sldMkLst>
        <pc:picChg chg="add mod">
          <ac:chgData name="이 호진" userId="e7b51f9e24c37788" providerId="LiveId" clId="{8C1CA5D7-16E3-45B9-AAC9-BAF6292B6460}" dt="2022-06-30T11:50:52.725" v="1520" actId="1076"/>
          <ac:picMkLst>
            <pc:docMk/>
            <pc:sldMk cId="3286102386" sldId="273"/>
            <ac:picMk id="3" creationId="{3A14ACB3-38AC-EC1F-A763-19C7425C4D3E}"/>
          </ac:picMkLst>
        </pc:picChg>
        <pc:picChg chg="del">
          <ac:chgData name="이 호진" userId="e7b51f9e24c37788" providerId="LiveId" clId="{8C1CA5D7-16E3-45B9-AAC9-BAF6292B6460}" dt="2022-06-30T11:05:23.083" v="1495" actId="478"/>
          <ac:picMkLst>
            <pc:docMk/>
            <pc:sldMk cId="3286102386" sldId="273"/>
            <ac:picMk id="3" creationId="{9A6B7046-75B9-A6F4-0FC8-F61538A75823}"/>
          </ac:picMkLst>
        </pc:picChg>
      </pc:sldChg>
      <pc:sldChg chg="add del">
        <pc:chgData name="이 호진" userId="e7b51f9e24c37788" providerId="LiveId" clId="{8C1CA5D7-16E3-45B9-AAC9-BAF6292B6460}" dt="2022-06-30T11:51:18.914" v="1521" actId="47"/>
        <pc:sldMkLst>
          <pc:docMk/>
          <pc:sldMk cId="1418269964" sldId="274"/>
        </pc:sldMkLst>
      </pc:sldChg>
      <pc:sldChg chg="add del">
        <pc:chgData name="이 호진" userId="e7b51f9e24c37788" providerId="LiveId" clId="{8C1CA5D7-16E3-45B9-AAC9-BAF6292B6460}" dt="2022-06-30T11:51:18.914" v="1521" actId="47"/>
        <pc:sldMkLst>
          <pc:docMk/>
          <pc:sldMk cId="2266834825" sldId="275"/>
        </pc:sldMkLst>
      </pc:sldChg>
      <pc:sldChg chg="add">
        <pc:chgData name="이 호진" userId="e7b51f9e24c37788" providerId="LiveId" clId="{8C1CA5D7-16E3-45B9-AAC9-BAF6292B6460}" dt="2022-06-30T11:05:25.853" v="1498"/>
        <pc:sldMkLst>
          <pc:docMk/>
          <pc:sldMk cId="596868327" sldId="276"/>
        </pc:sldMkLst>
      </pc:sldChg>
    </pc:docChg>
  </pc:docChgLst>
  <pc:docChgLst>
    <pc:chgData name="이 호진" userId="e7b51f9e24c37788" providerId="LiveId" clId="{F6C31AD2-E474-4E7E-A59D-5E8E3486494E}"/>
    <pc:docChg chg="custSel addSld delSld modSld">
      <pc:chgData name="이 호진" userId="e7b51f9e24c37788" providerId="LiveId" clId="{F6C31AD2-E474-4E7E-A59D-5E8E3486494E}" dt="2022-06-30T07:28:08.069" v="459" actId="47"/>
      <pc:docMkLst>
        <pc:docMk/>
      </pc:docMkLst>
      <pc:sldChg chg="modSp mod">
        <pc:chgData name="이 호진" userId="e7b51f9e24c37788" providerId="LiveId" clId="{F6C31AD2-E474-4E7E-A59D-5E8E3486494E}" dt="2022-06-30T07:24:23.983" v="130" actId="20577"/>
        <pc:sldMkLst>
          <pc:docMk/>
          <pc:sldMk cId="2184666338" sldId="256"/>
        </pc:sldMkLst>
        <pc:spChg chg="mod">
          <ac:chgData name="이 호진" userId="e7b51f9e24c37788" providerId="LiveId" clId="{F6C31AD2-E474-4E7E-A59D-5E8E3486494E}" dt="2022-06-30T07:23:47.929" v="5" actId="20577"/>
          <ac:spMkLst>
            <pc:docMk/>
            <pc:sldMk cId="2184666338" sldId="256"/>
            <ac:spMk id="4" creationId="{D2CC6BDF-AAA2-19E3-670F-80797817C1DE}"/>
          </ac:spMkLst>
        </pc:spChg>
        <pc:spChg chg="mod">
          <ac:chgData name="이 호진" userId="e7b51f9e24c37788" providerId="LiveId" clId="{F6C31AD2-E474-4E7E-A59D-5E8E3486494E}" dt="2022-06-30T07:23:55.665" v="14" actId="6549"/>
          <ac:spMkLst>
            <pc:docMk/>
            <pc:sldMk cId="2184666338" sldId="256"/>
            <ac:spMk id="5" creationId="{0281D26A-912F-DA87-0C31-047DBADFDD89}"/>
          </ac:spMkLst>
        </pc:spChg>
        <pc:spChg chg="mod">
          <ac:chgData name="이 호진" userId="e7b51f9e24c37788" providerId="LiveId" clId="{F6C31AD2-E474-4E7E-A59D-5E8E3486494E}" dt="2022-06-30T07:24:02.843" v="23" actId="6549"/>
          <ac:spMkLst>
            <pc:docMk/>
            <pc:sldMk cId="2184666338" sldId="256"/>
            <ac:spMk id="7" creationId="{7CA2BC6A-8622-378D-781B-17A25B5A9C7C}"/>
          </ac:spMkLst>
        </pc:spChg>
        <pc:spChg chg="mod">
          <ac:chgData name="이 호진" userId="e7b51f9e24c37788" providerId="LiveId" clId="{F6C31AD2-E474-4E7E-A59D-5E8E3486494E}" dt="2022-06-30T07:24:23.983" v="130" actId="20577"/>
          <ac:spMkLst>
            <pc:docMk/>
            <pc:sldMk cId="2184666338" sldId="256"/>
            <ac:spMk id="8" creationId="{A6B608FD-058E-F0A1-B35A-F530BA00B8A2}"/>
          </ac:spMkLst>
        </pc:spChg>
      </pc:sldChg>
      <pc:sldChg chg="addSp delSp modSp mod">
        <pc:chgData name="이 호진" userId="e7b51f9e24c37788" providerId="LiveId" clId="{F6C31AD2-E474-4E7E-A59D-5E8E3486494E}" dt="2022-06-30T07:28:04.041" v="458" actId="1076"/>
        <pc:sldMkLst>
          <pc:docMk/>
          <pc:sldMk cId="159237791" sldId="259"/>
        </pc:sldMkLst>
        <pc:spChg chg="del">
          <ac:chgData name="이 호진" userId="e7b51f9e24c37788" providerId="LiveId" clId="{F6C31AD2-E474-4E7E-A59D-5E8E3486494E}" dt="2022-06-30T07:24:30.158" v="131" actId="478"/>
          <ac:spMkLst>
            <pc:docMk/>
            <pc:sldMk cId="159237791" sldId="259"/>
            <ac:spMk id="2" creationId="{0B533503-591B-CE08-2CF8-93764F16A9F7}"/>
          </ac:spMkLst>
        </pc:spChg>
        <pc:spChg chg="del">
          <ac:chgData name="이 호진" userId="e7b51f9e24c37788" providerId="LiveId" clId="{F6C31AD2-E474-4E7E-A59D-5E8E3486494E}" dt="2022-06-30T07:24:30.158" v="131" actId="478"/>
          <ac:spMkLst>
            <pc:docMk/>
            <pc:sldMk cId="159237791" sldId="259"/>
            <ac:spMk id="3" creationId="{FE882596-B4CC-6555-680D-A712BC42322B}"/>
          </ac:spMkLst>
        </pc:spChg>
        <pc:spChg chg="del">
          <ac:chgData name="이 호진" userId="e7b51f9e24c37788" providerId="LiveId" clId="{F6C31AD2-E474-4E7E-A59D-5E8E3486494E}" dt="2022-06-30T07:24:30.158" v="131" actId="478"/>
          <ac:spMkLst>
            <pc:docMk/>
            <pc:sldMk cId="159237791" sldId="259"/>
            <ac:spMk id="4" creationId="{D2CC6BDF-AAA2-19E3-670F-80797817C1DE}"/>
          </ac:spMkLst>
        </pc:spChg>
        <pc:spChg chg="del">
          <ac:chgData name="이 호진" userId="e7b51f9e24c37788" providerId="LiveId" clId="{F6C31AD2-E474-4E7E-A59D-5E8E3486494E}" dt="2022-06-30T07:24:30.158" v="131" actId="478"/>
          <ac:spMkLst>
            <pc:docMk/>
            <pc:sldMk cId="159237791" sldId="259"/>
            <ac:spMk id="5" creationId="{0281D26A-912F-DA87-0C31-047DBADFDD89}"/>
          </ac:spMkLst>
        </pc:spChg>
        <pc:spChg chg="add mod">
          <ac:chgData name="이 호진" userId="e7b51f9e24c37788" providerId="LiveId" clId="{F6C31AD2-E474-4E7E-A59D-5E8E3486494E}" dt="2022-06-30T07:24:35.203" v="132"/>
          <ac:spMkLst>
            <pc:docMk/>
            <pc:sldMk cId="159237791" sldId="259"/>
            <ac:spMk id="6" creationId="{9DF54B72-9D3D-AAA2-403E-44FE7CE9F27D}"/>
          </ac:spMkLst>
        </pc:spChg>
        <pc:spChg chg="add mod">
          <ac:chgData name="이 호진" userId="e7b51f9e24c37788" providerId="LiveId" clId="{F6C31AD2-E474-4E7E-A59D-5E8E3486494E}" dt="2022-06-30T07:24:35.203" v="132"/>
          <ac:spMkLst>
            <pc:docMk/>
            <pc:sldMk cId="159237791" sldId="259"/>
            <ac:spMk id="7" creationId="{C68CFB5E-9F77-7910-6EDB-D23115712E70}"/>
          </ac:spMkLst>
        </pc:spChg>
        <pc:spChg chg="add mod">
          <ac:chgData name="이 호진" userId="e7b51f9e24c37788" providerId="LiveId" clId="{F6C31AD2-E474-4E7E-A59D-5E8E3486494E}" dt="2022-06-30T07:24:35.203" v="132"/>
          <ac:spMkLst>
            <pc:docMk/>
            <pc:sldMk cId="159237791" sldId="259"/>
            <ac:spMk id="8" creationId="{EDC423C6-B720-876E-9C3D-3D58EA3541D4}"/>
          </ac:spMkLst>
        </pc:spChg>
        <pc:spChg chg="add mod">
          <ac:chgData name="이 호진" userId="e7b51f9e24c37788" providerId="LiveId" clId="{F6C31AD2-E474-4E7E-A59D-5E8E3486494E}" dt="2022-06-30T07:24:35.203" v="132"/>
          <ac:spMkLst>
            <pc:docMk/>
            <pc:sldMk cId="159237791" sldId="259"/>
            <ac:spMk id="9" creationId="{42B59328-8668-16FA-34BF-C2F4EBAF0D3D}"/>
          </ac:spMkLst>
        </pc:spChg>
        <pc:spChg chg="add mod">
          <ac:chgData name="이 호진" userId="e7b51f9e24c37788" providerId="LiveId" clId="{F6C31AD2-E474-4E7E-A59D-5E8E3486494E}" dt="2022-06-30T07:26:20.438" v="312" actId="14100"/>
          <ac:spMkLst>
            <pc:docMk/>
            <pc:sldMk cId="159237791" sldId="259"/>
            <ac:spMk id="10" creationId="{FB4F67BA-36AC-9496-E063-C96400657F88}"/>
          </ac:spMkLst>
        </pc:spChg>
        <pc:spChg chg="add mod">
          <ac:chgData name="이 호진" userId="e7b51f9e24c37788" providerId="LiveId" clId="{F6C31AD2-E474-4E7E-A59D-5E8E3486494E}" dt="2022-06-30T07:26:28.910" v="315" actId="14100"/>
          <ac:spMkLst>
            <pc:docMk/>
            <pc:sldMk cId="159237791" sldId="259"/>
            <ac:spMk id="11" creationId="{D199F0B4-98D6-084A-C0B0-AC2F6E082766}"/>
          </ac:spMkLst>
        </pc:spChg>
        <pc:spChg chg="add mod">
          <ac:chgData name="이 호진" userId="e7b51f9e24c37788" providerId="LiveId" clId="{F6C31AD2-E474-4E7E-A59D-5E8E3486494E}" dt="2022-06-30T07:27:18.612" v="407" actId="1076"/>
          <ac:spMkLst>
            <pc:docMk/>
            <pc:sldMk cId="159237791" sldId="259"/>
            <ac:spMk id="12" creationId="{0534E0A1-7972-430E-C487-60F9B2C70330}"/>
          </ac:spMkLst>
        </pc:spChg>
        <pc:spChg chg="add mod">
          <ac:chgData name="이 호진" userId="e7b51f9e24c37788" providerId="LiveId" clId="{F6C31AD2-E474-4E7E-A59D-5E8E3486494E}" dt="2022-06-30T07:28:04.041" v="458" actId="1076"/>
          <ac:spMkLst>
            <pc:docMk/>
            <pc:sldMk cId="159237791" sldId="259"/>
            <ac:spMk id="13" creationId="{1D994831-A63F-F75A-486D-C6B7EDF7EDB3}"/>
          </ac:spMkLst>
        </pc:spChg>
      </pc:sldChg>
      <pc:sldChg chg="add del">
        <pc:chgData name="이 호진" userId="e7b51f9e24c37788" providerId="LiveId" clId="{F6C31AD2-E474-4E7E-A59D-5E8E3486494E}" dt="2022-06-30T07:28:08.069" v="459" actId="47"/>
        <pc:sldMkLst>
          <pc:docMk/>
          <pc:sldMk cId="2593256944" sldId="260"/>
        </pc:sldMkLst>
      </pc:sldChg>
      <pc:sldChg chg="del">
        <pc:chgData name="이 호진" userId="e7b51f9e24c37788" providerId="LiveId" clId="{F6C31AD2-E474-4E7E-A59D-5E8E3486494E}" dt="2022-06-30T07:24:38.734" v="133" actId="47"/>
        <pc:sldMkLst>
          <pc:docMk/>
          <pc:sldMk cId="3009393969" sldId="260"/>
        </pc:sldMkLst>
      </pc:sldChg>
      <pc:sldChg chg="del">
        <pc:chgData name="이 호진" userId="e7b51f9e24c37788" providerId="LiveId" clId="{F6C31AD2-E474-4E7E-A59D-5E8E3486494E}" dt="2022-06-30T07:24:38.734" v="133" actId="47"/>
        <pc:sldMkLst>
          <pc:docMk/>
          <pc:sldMk cId="3191817500" sldId="261"/>
        </pc:sldMkLst>
      </pc:sldChg>
      <pc:sldChg chg="add del">
        <pc:chgData name="이 호진" userId="e7b51f9e24c37788" providerId="LiveId" clId="{F6C31AD2-E474-4E7E-A59D-5E8E3486494E}" dt="2022-06-30T07:28:08.069" v="459" actId="47"/>
        <pc:sldMkLst>
          <pc:docMk/>
          <pc:sldMk cId="3362170494" sldId="261"/>
        </pc:sldMkLst>
      </pc:sldChg>
      <pc:sldChg chg="add del">
        <pc:chgData name="이 호진" userId="e7b51f9e24c37788" providerId="LiveId" clId="{F6C31AD2-E474-4E7E-A59D-5E8E3486494E}" dt="2022-06-30T07:28:08.069" v="459" actId="47"/>
        <pc:sldMkLst>
          <pc:docMk/>
          <pc:sldMk cId="3411059549" sldId="262"/>
        </pc:sldMkLst>
      </pc:sldChg>
      <pc:sldChg chg="del">
        <pc:chgData name="이 호진" userId="e7b51f9e24c37788" providerId="LiveId" clId="{F6C31AD2-E474-4E7E-A59D-5E8E3486494E}" dt="2022-06-30T07:24:38.734" v="133" actId="47"/>
        <pc:sldMkLst>
          <pc:docMk/>
          <pc:sldMk cId="4238118617" sldId="262"/>
        </pc:sldMkLst>
      </pc:sldChg>
      <pc:sldChg chg="del">
        <pc:chgData name="이 호진" userId="e7b51f9e24c37788" providerId="LiveId" clId="{F6C31AD2-E474-4E7E-A59D-5E8E3486494E}" dt="2022-06-30T07:24:38.734" v="133" actId="47"/>
        <pc:sldMkLst>
          <pc:docMk/>
          <pc:sldMk cId="1297127404" sldId="263"/>
        </pc:sldMkLst>
      </pc:sldChg>
      <pc:sldChg chg="del">
        <pc:chgData name="이 호진" userId="e7b51f9e24c37788" providerId="LiveId" clId="{F6C31AD2-E474-4E7E-A59D-5E8E3486494E}" dt="2022-06-30T07:24:38.734" v="133" actId="47"/>
        <pc:sldMkLst>
          <pc:docMk/>
          <pc:sldMk cId="74044086" sldId="264"/>
        </pc:sldMkLst>
      </pc:sldChg>
    </pc:docChg>
  </pc:docChgLst>
  <pc:docChgLst>
    <pc:chgData name="이 호진" userId="e7b51f9e24c37788" providerId="LiveId" clId="{1BE8039B-E17B-476B-BA8D-351F077FF839}"/>
    <pc:docChg chg="addSld modSld sldOrd">
      <pc:chgData name="이 호진" userId="e7b51f9e24c37788" providerId="LiveId" clId="{1BE8039B-E17B-476B-BA8D-351F077FF839}" dt="2022-05-13T08:55:15.231" v="1016" actId="20577"/>
      <pc:docMkLst>
        <pc:docMk/>
      </pc:docMkLst>
      <pc:sldChg chg="addSp modSp mod">
        <pc:chgData name="이 호진" userId="e7b51f9e24c37788" providerId="LiveId" clId="{1BE8039B-E17B-476B-BA8D-351F077FF839}" dt="2022-05-13T08:42:22.531" v="140" actId="14100"/>
        <pc:sldMkLst>
          <pc:docMk/>
          <pc:sldMk cId="2184666338" sldId="256"/>
        </pc:sldMkLst>
        <pc:spChg chg="add mod">
          <ac:chgData name="이 호진" userId="e7b51f9e24c37788" providerId="LiveId" clId="{1BE8039B-E17B-476B-BA8D-351F077FF839}" dt="2022-05-13T08:41:08.779" v="0"/>
          <ac:spMkLst>
            <pc:docMk/>
            <pc:sldMk cId="2184666338" sldId="256"/>
            <ac:spMk id="2" creationId="{0B533503-591B-CE08-2CF8-93764F16A9F7}"/>
          </ac:spMkLst>
        </pc:spChg>
        <pc:spChg chg="add mod">
          <ac:chgData name="이 호진" userId="e7b51f9e24c37788" providerId="LiveId" clId="{1BE8039B-E17B-476B-BA8D-351F077FF839}" dt="2022-05-13T08:41:08.779" v="0"/>
          <ac:spMkLst>
            <pc:docMk/>
            <pc:sldMk cId="2184666338" sldId="256"/>
            <ac:spMk id="3" creationId="{FE882596-B4CC-6555-680D-A712BC42322B}"/>
          </ac:spMkLst>
        </pc:spChg>
        <pc:spChg chg="add mod">
          <ac:chgData name="이 호진" userId="e7b51f9e24c37788" providerId="LiveId" clId="{1BE8039B-E17B-476B-BA8D-351F077FF839}" dt="2022-05-13T08:41:18.864" v="8" actId="14100"/>
          <ac:spMkLst>
            <pc:docMk/>
            <pc:sldMk cId="2184666338" sldId="256"/>
            <ac:spMk id="4" creationId="{D2CC6BDF-AAA2-19E3-670F-80797817C1DE}"/>
          </ac:spMkLst>
        </pc:spChg>
        <pc:spChg chg="add mod">
          <ac:chgData name="이 호진" userId="e7b51f9e24c37788" providerId="LiveId" clId="{1BE8039B-E17B-476B-BA8D-351F077FF839}" dt="2022-05-13T08:41:25.357" v="27"/>
          <ac:spMkLst>
            <pc:docMk/>
            <pc:sldMk cId="2184666338" sldId="256"/>
            <ac:spMk id="5" creationId="{0281D26A-912F-DA87-0C31-047DBADFDD89}"/>
          </ac:spMkLst>
        </pc:spChg>
        <pc:spChg chg="add mod">
          <ac:chgData name="이 호진" userId="e7b51f9e24c37788" providerId="LiveId" clId="{1BE8039B-E17B-476B-BA8D-351F077FF839}" dt="2022-05-13T08:41:56.923" v="36" actId="6549"/>
          <ac:spMkLst>
            <pc:docMk/>
            <pc:sldMk cId="2184666338" sldId="256"/>
            <ac:spMk id="7" creationId="{7CA2BC6A-8622-378D-781B-17A25B5A9C7C}"/>
          </ac:spMkLst>
        </pc:spChg>
        <pc:spChg chg="add mod">
          <ac:chgData name="이 호진" userId="e7b51f9e24c37788" providerId="LiveId" clId="{1BE8039B-E17B-476B-BA8D-351F077FF839}" dt="2022-05-13T08:42:22.531" v="140" actId="14100"/>
          <ac:spMkLst>
            <pc:docMk/>
            <pc:sldMk cId="2184666338" sldId="256"/>
            <ac:spMk id="8" creationId="{A6B608FD-058E-F0A1-B35A-F530BA00B8A2}"/>
          </ac:spMkLst>
        </pc:spChg>
        <pc:picChg chg="add mod">
          <ac:chgData name="이 호진" userId="e7b51f9e24c37788" providerId="LiveId" clId="{1BE8039B-E17B-476B-BA8D-351F077FF839}" dt="2022-05-13T08:41:52.815" v="28"/>
          <ac:picMkLst>
            <pc:docMk/>
            <pc:sldMk cId="2184666338" sldId="256"/>
            <ac:picMk id="6" creationId="{6B207170-BEC9-E541-CA02-0EA64C68F948}"/>
          </ac:picMkLst>
        </pc:picChg>
      </pc:sldChg>
      <pc:sldChg chg="addSp delSp modSp add mod">
        <pc:chgData name="이 호진" userId="e7b51f9e24c37788" providerId="LiveId" clId="{1BE8039B-E17B-476B-BA8D-351F077FF839}" dt="2022-05-13T08:53:18.629" v="866" actId="1076"/>
        <pc:sldMkLst>
          <pc:docMk/>
          <pc:sldMk cId="467707571" sldId="257"/>
        </pc:sldMkLst>
        <pc:spChg chg="del">
          <ac:chgData name="이 호진" userId="e7b51f9e24c37788" providerId="LiveId" clId="{1BE8039B-E17B-476B-BA8D-351F077FF839}" dt="2022-05-13T08:42:28.519" v="142" actId="478"/>
          <ac:spMkLst>
            <pc:docMk/>
            <pc:sldMk cId="467707571" sldId="257"/>
            <ac:spMk id="7" creationId="{7CA2BC6A-8622-378D-781B-17A25B5A9C7C}"/>
          </ac:spMkLst>
        </pc:spChg>
        <pc:spChg chg="del">
          <ac:chgData name="이 호진" userId="e7b51f9e24c37788" providerId="LiveId" clId="{1BE8039B-E17B-476B-BA8D-351F077FF839}" dt="2022-05-13T08:42:28.519" v="142" actId="478"/>
          <ac:spMkLst>
            <pc:docMk/>
            <pc:sldMk cId="467707571" sldId="257"/>
            <ac:spMk id="8" creationId="{A6B608FD-058E-F0A1-B35A-F530BA00B8A2}"/>
          </ac:spMkLst>
        </pc:spChg>
        <pc:spChg chg="add mod">
          <ac:chgData name="이 호진" userId="e7b51f9e24c37788" providerId="LiveId" clId="{1BE8039B-E17B-476B-BA8D-351F077FF839}" dt="2022-05-13T08:48:52.011" v="339" actId="6549"/>
          <ac:spMkLst>
            <pc:docMk/>
            <pc:sldMk cId="467707571" sldId="257"/>
            <ac:spMk id="9" creationId="{3B7C5CE0-39D3-E97E-F8CA-675E71837D68}"/>
          </ac:spMkLst>
        </pc:spChg>
        <pc:spChg chg="add mod">
          <ac:chgData name="이 호진" userId="e7b51f9e24c37788" providerId="LiveId" clId="{1BE8039B-E17B-476B-BA8D-351F077FF839}" dt="2022-05-13T08:49:55.857" v="506" actId="14100"/>
          <ac:spMkLst>
            <pc:docMk/>
            <pc:sldMk cId="467707571" sldId="257"/>
            <ac:spMk id="10" creationId="{CD2462E7-D613-5CAB-E20A-8CB0FB4444D6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1" creationId="{B932DCF6-99C0-BA87-AFA0-7FE15E8D1945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2" creationId="{0C4C77E1-D471-9C7D-02E9-5C614C9DC7AD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3" creationId="{B432CA64-0483-CB76-171B-B2E313799F61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4" creationId="{38AC16EA-DD7E-7ABE-9D83-234AAFBDCED6}"/>
          </ac:spMkLst>
        </pc:spChg>
        <pc:picChg chg="del">
          <ac:chgData name="이 호진" userId="e7b51f9e24c37788" providerId="LiveId" clId="{1BE8039B-E17B-476B-BA8D-351F077FF839}" dt="2022-05-13T08:42:28.519" v="142" actId="478"/>
          <ac:picMkLst>
            <pc:docMk/>
            <pc:sldMk cId="467707571" sldId="257"/>
            <ac:picMk id="6" creationId="{6B207170-BEC9-E541-CA02-0EA64C68F948}"/>
          </ac:picMkLst>
        </pc:picChg>
        <pc:picChg chg="add mod">
          <ac:chgData name="이 호진" userId="e7b51f9e24c37788" providerId="LiveId" clId="{1BE8039B-E17B-476B-BA8D-351F077FF839}" dt="2022-05-13T08:53:18.629" v="866" actId="1076"/>
          <ac:picMkLst>
            <pc:docMk/>
            <pc:sldMk cId="467707571" sldId="257"/>
            <ac:picMk id="15" creationId="{4563B6CB-8D74-80AD-1C6C-053E33F5DC1F}"/>
          </ac:picMkLst>
        </pc:picChg>
      </pc:sldChg>
      <pc:sldChg chg="addSp modSp add mod">
        <pc:chgData name="이 호진" userId="e7b51f9e24c37788" providerId="LiveId" clId="{1BE8039B-E17B-476B-BA8D-351F077FF839}" dt="2022-05-13T08:55:15.231" v="1016" actId="20577"/>
        <pc:sldMkLst>
          <pc:docMk/>
          <pc:sldMk cId="1430158876" sldId="258"/>
        </pc:sldMkLst>
        <pc:spChg chg="add mod">
          <ac:chgData name="이 호진" userId="e7b51f9e24c37788" providerId="LiveId" clId="{1BE8039B-E17B-476B-BA8D-351F077FF839}" dt="2022-05-13T08:54:32.722" v="886" actId="1076"/>
          <ac:spMkLst>
            <pc:docMk/>
            <pc:sldMk cId="1430158876" sldId="258"/>
            <ac:spMk id="6" creationId="{8906B5DE-7B85-48B9-DA59-18CB78281936}"/>
          </ac:spMkLst>
        </pc:spChg>
        <pc:spChg chg="add mod">
          <ac:chgData name="이 호진" userId="e7b51f9e24c37788" providerId="LiveId" clId="{1BE8039B-E17B-476B-BA8D-351F077FF839}" dt="2022-05-13T08:55:15.231" v="1016" actId="20577"/>
          <ac:spMkLst>
            <pc:docMk/>
            <pc:sldMk cId="1430158876" sldId="258"/>
            <ac:spMk id="7" creationId="{C4E16F04-D83D-9EC8-4A3B-1B3834B047F7}"/>
          </ac:spMkLst>
        </pc:spChg>
        <pc:spChg chg="add mod">
          <ac:chgData name="이 호진" userId="e7b51f9e24c37788" providerId="LiveId" clId="{1BE8039B-E17B-476B-BA8D-351F077FF839}" dt="2022-05-13T08:55:01.826" v="1011" actId="1076"/>
          <ac:spMkLst>
            <pc:docMk/>
            <pc:sldMk cId="1430158876" sldId="258"/>
            <ac:spMk id="9" creationId="{BB3183D7-0202-842A-8DBA-8056BC6C64B4}"/>
          </ac:spMkLst>
        </pc:spChg>
        <pc:picChg chg="add mod">
          <ac:chgData name="이 호진" userId="e7b51f9e24c37788" providerId="LiveId" clId="{1BE8039B-E17B-476B-BA8D-351F077FF839}" dt="2022-05-13T08:55:11.277" v="1015" actId="1076"/>
          <ac:picMkLst>
            <pc:docMk/>
            <pc:sldMk cId="1430158876" sldId="258"/>
            <ac:picMk id="8" creationId="{346674CF-A5F3-2243-C1E3-1EA686087EB3}"/>
          </ac:picMkLst>
        </pc:picChg>
      </pc:sldChg>
      <pc:sldChg chg="add">
        <pc:chgData name="이 호진" userId="e7b51f9e24c37788" providerId="LiveId" clId="{1BE8039B-E17B-476B-BA8D-351F077FF839}" dt="2022-05-13T08:42:31.235" v="144"/>
        <pc:sldMkLst>
          <pc:docMk/>
          <pc:sldMk cId="159237791" sldId="259"/>
        </pc:sldMkLst>
      </pc:sldChg>
      <pc:sldChg chg="add">
        <pc:chgData name="이 호진" userId="e7b51f9e24c37788" providerId="LiveId" clId="{1BE8039B-E17B-476B-BA8D-351F077FF839}" dt="2022-05-13T08:42:31.448" v="145"/>
        <pc:sldMkLst>
          <pc:docMk/>
          <pc:sldMk cId="3009393969" sldId="260"/>
        </pc:sldMkLst>
      </pc:sldChg>
      <pc:sldChg chg="add">
        <pc:chgData name="이 호진" userId="e7b51f9e24c37788" providerId="LiveId" clId="{1BE8039B-E17B-476B-BA8D-351F077FF839}" dt="2022-05-13T08:42:31.640" v="146"/>
        <pc:sldMkLst>
          <pc:docMk/>
          <pc:sldMk cId="3191817500" sldId="261"/>
        </pc:sldMkLst>
      </pc:sldChg>
      <pc:sldChg chg="add">
        <pc:chgData name="이 호진" userId="e7b51f9e24c37788" providerId="LiveId" clId="{1BE8039B-E17B-476B-BA8D-351F077FF839}" dt="2022-05-13T08:42:31.842" v="147"/>
        <pc:sldMkLst>
          <pc:docMk/>
          <pc:sldMk cId="4238118617" sldId="262"/>
        </pc:sldMkLst>
      </pc:sldChg>
      <pc:sldChg chg="add">
        <pc:chgData name="이 호진" userId="e7b51f9e24c37788" providerId="LiveId" clId="{1BE8039B-E17B-476B-BA8D-351F077FF839}" dt="2022-05-13T08:42:32.044" v="148"/>
        <pc:sldMkLst>
          <pc:docMk/>
          <pc:sldMk cId="1297127404" sldId="263"/>
        </pc:sldMkLst>
      </pc:sldChg>
      <pc:sldChg chg="add">
        <pc:chgData name="이 호진" userId="e7b51f9e24c37788" providerId="LiveId" clId="{1BE8039B-E17B-476B-BA8D-351F077FF839}" dt="2022-05-13T08:42:32.260" v="149"/>
        <pc:sldMkLst>
          <pc:docMk/>
          <pc:sldMk cId="74044086" sldId="264"/>
        </pc:sldMkLst>
      </pc:sldChg>
      <pc:sldChg chg="addSp delSp modSp add mod ord">
        <pc:chgData name="이 호진" userId="e7b51f9e24c37788" providerId="LiveId" clId="{1BE8039B-E17B-476B-BA8D-351F077FF839}" dt="2022-05-13T08:48:33.722" v="313"/>
        <pc:sldMkLst>
          <pc:docMk/>
          <pc:sldMk cId="3771562344" sldId="265"/>
        </pc:sldMkLst>
        <pc:spChg chg="add mod">
          <ac:chgData name="이 호진" userId="e7b51f9e24c37788" providerId="LiveId" clId="{1BE8039B-E17B-476B-BA8D-351F077FF839}" dt="2022-05-13T08:46:46.302" v="175" actId="1076"/>
          <ac:spMkLst>
            <pc:docMk/>
            <pc:sldMk cId="3771562344" sldId="265"/>
            <ac:spMk id="6" creationId="{E92F7995-15AA-A852-7110-FC9F6A1A20E5}"/>
          </ac:spMkLst>
        </pc:spChg>
        <pc:spChg chg="add mod">
          <ac:chgData name="이 호진" userId="e7b51f9e24c37788" providerId="LiveId" clId="{1BE8039B-E17B-476B-BA8D-351F077FF839}" dt="2022-05-13T08:47:21.515" v="299" actId="1076"/>
          <ac:spMkLst>
            <pc:docMk/>
            <pc:sldMk cId="3771562344" sldId="265"/>
            <ac:spMk id="7" creationId="{252AD492-ED04-6C20-F16C-0561BC544635}"/>
          </ac:spMkLst>
        </pc:spChg>
        <pc:picChg chg="add del mod">
          <ac:chgData name="이 호진" userId="e7b51f9e24c37788" providerId="LiveId" clId="{1BE8039B-E17B-476B-BA8D-351F077FF839}" dt="2022-05-13T08:47:23.465" v="300" actId="478"/>
          <ac:picMkLst>
            <pc:docMk/>
            <pc:sldMk cId="3771562344" sldId="265"/>
            <ac:picMk id="1026" creationId="{5372C8DD-AD49-4512-DBA6-D1B2EB686B9C}"/>
          </ac:picMkLst>
        </pc:picChg>
        <pc:picChg chg="add del mod">
          <ac:chgData name="이 호진" userId="e7b51f9e24c37788" providerId="LiveId" clId="{1BE8039B-E17B-476B-BA8D-351F077FF839}" dt="2022-05-13T08:47:38.949" v="303" actId="478"/>
          <ac:picMkLst>
            <pc:docMk/>
            <pc:sldMk cId="3771562344" sldId="265"/>
            <ac:picMk id="1028" creationId="{DAD8D6A8-4CAF-0B2E-784A-06A1CB3DF1B5}"/>
          </ac:picMkLst>
        </pc:picChg>
        <pc:picChg chg="add del mod">
          <ac:chgData name="이 호진" userId="e7b51f9e24c37788" providerId="LiveId" clId="{1BE8039B-E17B-476B-BA8D-351F077FF839}" dt="2022-05-13T08:48:15.174" v="308" actId="478"/>
          <ac:picMkLst>
            <pc:docMk/>
            <pc:sldMk cId="3771562344" sldId="265"/>
            <ac:picMk id="1030" creationId="{ABA2D8C1-7C3D-947D-90AB-FDDB2F27EB88}"/>
          </ac:picMkLst>
        </pc:picChg>
        <pc:picChg chg="add mod">
          <ac:chgData name="이 호진" userId="e7b51f9e24c37788" providerId="LiveId" clId="{1BE8039B-E17B-476B-BA8D-351F077FF839}" dt="2022-05-13T08:48:26.821" v="311" actId="1076"/>
          <ac:picMkLst>
            <pc:docMk/>
            <pc:sldMk cId="3771562344" sldId="265"/>
            <ac:picMk id="1032" creationId="{97586A39-50D5-3DAE-D20C-6E35E51C0DF2}"/>
          </ac:picMkLst>
        </pc:picChg>
      </pc:sldChg>
    </pc:docChg>
  </pc:docChgLst>
  <pc:docChgLst>
    <pc:chgData name="이 호진" userId="e7b51f9e24c37788" providerId="LiveId" clId="{F5903E70-FB5A-4C05-9B6A-2C1A123E94C7}"/>
    <pc:docChg chg="delSld">
      <pc:chgData name="이 호진" userId="e7b51f9e24c37788" providerId="LiveId" clId="{F5903E70-FB5A-4C05-9B6A-2C1A123E94C7}" dt="2022-05-13T09:42:01.679" v="0" actId="47"/>
      <pc:docMkLst>
        <pc:docMk/>
      </pc:docMkLst>
      <pc:sldChg chg="del">
        <pc:chgData name="이 호진" userId="e7b51f9e24c37788" providerId="LiveId" clId="{F5903E70-FB5A-4C05-9B6A-2C1A123E94C7}" dt="2022-05-13T09:42:01.679" v="0" actId="47"/>
        <pc:sldMkLst>
          <pc:docMk/>
          <pc:sldMk cId="467707571" sldId="257"/>
        </pc:sldMkLst>
      </pc:sldChg>
      <pc:sldChg chg="del">
        <pc:chgData name="이 호진" userId="e7b51f9e24c37788" providerId="LiveId" clId="{F5903E70-FB5A-4C05-9B6A-2C1A123E94C7}" dt="2022-05-13T09:42:01.679" v="0" actId="47"/>
        <pc:sldMkLst>
          <pc:docMk/>
          <pc:sldMk cId="1430158876" sldId="258"/>
        </pc:sldMkLst>
      </pc:sldChg>
      <pc:sldChg chg="del">
        <pc:chgData name="이 호진" userId="e7b51f9e24c37788" providerId="LiveId" clId="{F5903E70-FB5A-4C05-9B6A-2C1A123E94C7}" dt="2022-05-13T09:42:01.679" v="0" actId="47"/>
        <pc:sldMkLst>
          <pc:docMk/>
          <pc:sldMk cId="3771562344" sldId="265"/>
        </pc:sldMkLst>
      </pc:sldChg>
    </pc:docChg>
  </pc:docChgLst>
  <pc:docChgLst>
    <pc:chgData name="이 호진" userId="e7b51f9e24c37788" providerId="LiveId" clId="{58D3D7D6-11F2-477F-A387-D7E6D3622E31}"/>
    <pc:docChg chg="custSel addSld modSld">
      <pc:chgData name="이 호진" userId="e7b51f9e24c37788" providerId="LiveId" clId="{58D3D7D6-11F2-477F-A387-D7E6D3622E31}" dt="2022-06-30T07:29:27.571" v="17"/>
      <pc:docMkLst>
        <pc:docMk/>
      </pc:docMkLst>
      <pc:sldChg chg="modSp mod">
        <pc:chgData name="이 호진" userId="e7b51f9e24c37788" providerId="LiveId" clId="{58D3D7D6-11F2-477F-A387-D7E6D3622E31}" dt="2022-06-30T07:29:16.956" v="11" actId="14100"/>
        <pc:sldMkLst>
          <pc:docMk/>
          <pc:sldMk cId="2184666338" sldId="256"/>
        </pc:sldMkLst>
        <pc:spChg chg="mod">
          <ac:chgData name="이 호진" userId="e7b51f9e24c37788" providerId="LiveId" clId="{58D3D7D6-11F2-477F-A387-D7E6D3622E31}" dt="2022-06-30T07:29:16.956" v="11" actId="14100"/>
          <ac:spMkLst>
            <pc:docMk/>
            <pc:sldMk cId="2184666338" sldId="256"/>
            <ac:spMk id="7" creationId="{7CA2BC6A-8622-378D-781B-17A25B5A9C7C}"/>
          </ac:spMkLst>
        </pc:spChg>
      </pc:sldChg>
      <pc:sldChg chg="delSp mod">
        <pc:chgData name="이 호진" userId="e7b51f9e24c37788" providerId="LiveId" clId="{58D3D7D6-11F2-477F-A387-D7E6D3622E31}" dt="2022-06-30T07:29:21.970" v="12" actId="478"/>
        <pc:sldMkLst>
          <pc:docMk/>
          <pc:sldMk cId="159237791" sldId="259"/>
        </pc:sldMkLst>
        <pc:spChg chg="del">
          <ac:chgData name="이 호진" userId="e7b51f9e24c37788" providerId="LiveId" clId="{58D3D7D6-11F2-477F-A387-D7E6D3622E31}" dt="2022-06-30T07:29:21.970" v="12" actId="478"/>
          <ac:spMkLst>
            <pc:docMk/>
            <pc:sldMk cId="159237791" sldId="259"/>
            <ac:spMk id="10" creationId="{FB4F67BA-36AC-9496-E063-C96400657F88}"/>
          </ac:spMkLst>
        </pc:spChg>
        <pc:spChg chg="del">
          <ac:chgData name="이 호진" userId="e7b51f9e24c37788" providerId="LiveId" clId="{58D3D7D6-11F2-477F-A387-D7E6D3622E31}" dt="2022-06-30T07:29:21.970" v="12" actId="478"/>
          <ac:spMkLst>
            <pc:docMk/>
            <pc:sldMk cId="159237791" sldId="259"/>
            <ac:spMk id="11" creationId="{D199F0B4-98D6-084A-C0B0-AC2F6E082766}"/>
          </ac:spMkLst>
        </pc:spChg>
        <pc:spChg chg="del">
          <ac:chgData name="이 호진" userId="e7b51f9e24c37788" providerId="LiveId" clId="{58D3D7D6-11F2-477F-A387-D7E6D3622E31}" dt="2022-06-30T07:29:21.970" v="12" actId="478"/>
          <ac:spMkLst>
            <pc:docMk/>
            <pc:sldMk cId="159237791" sldId="259"/>
            <ac:spMk id="12" creationId="{0534E0A1-7972-430E-C487-60F9B2C70330}"/>
          </ac:spMkLst>
        </pc:spChg>
        <pc:spChg chg="del">
          <ac:chgData name="이 호진" userId="e7b51f9e24c37788" providerId="LiveId" clId="{58D3D7D6-11F2-477F-A387-D7E6D3622E31}" dt="2022-06-30T07:29:21.970" v="12" actId="478"/>
          <ac:spMkLst>
            <pc:docMk/>
            <pc:sldMk cId="159237791" sldId="259"/>
            <ac:spMk id="13" creationId="{1D994831-A63F-F75A-486D-C6B7EDF7EDB3}"/>
          </ac:spMkLst>
        </pc:spChg>
      </pc:sldChg>
      <pc:sldChg chg="add">
        <pc:chgData name="이 호진" userId="e7b51f9e24c37788" providerId="LiveId" clId="{58D3D7D6-11F2-477F-A387-D7E6D3622E31}" dt="2022-06-30T07:29:26.707" v="13"/>
        <pc:sldMkLst>
          <pc:docMk/>
          <pc:sldMk cId="3203046158" sldId="260"/>
        </pc:sldMkLst>
      </pc:sldChg>
      <pc:sldChg chg="add">
        <pc:chgData name="이 호진" userId="e7b51f9e24c37788" providerId="LiveId" clId="{58D3D7D6-11F2-477F-A387-D7E6D3622E31}" dt="2022-06-30T07:29:26.960" v="14"/>
        <pc:sldMkLst>
          <pc:docMk/>
          <pc:sldMk cId="3637793917" sldId="261"/>
        </pc:sldMkLst>
      </pc:sldChg>
      <pc:sldChg chg="add">
        <pc:chgData name="이 호진" userId="e7b51f9e24c37788" providerId="LiveId" clId="{58D3D7D6-11F2-477F-A387-D7E6D3622E31}" dt="2022-06-30T07:29:27.162" v="15"/>
        <pc:sldMkLst>
          <pc:docMk/>
          <pc:sldMk cId="4056511137" sldId="262"/>
        </pc:sldMkLst>
      </pc:sldChg>
      <pc:sldChg chg="add">
        <pc:chgData name="이 호진" userId="e7b51f9e24c37788" providerId="LiveId" clId="{58D3D7D6-11F2-477F-A387-D7E6D3622E31}" dt="2022-06-30T07:29:27.374" v="16"/>
        <pc:sldMkLst>
          <pc:docMk/>
          <pc:sldMk cId="2151571382" sldId="263"/>
        </pc:sldMkLst>
      </pc:sldChg>
      <pc:sldChg chg="add">
        <pc:chgData name="이 호진" userId="e7b51f9e24c37788" providerId="LiveId" clId="{58D3D7D6-11F2-477F-A387-D7E6D3622E31}" dt="2022-06-30T07:29:27.571" v="17"/>
        <pc:sldMkLst>
          <pc:docMk/>
          <pc:sldMk cId="2623199399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07.3-1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연동</a:t>
            </a:r>
          </a:p>
        </p:txBody>
      </p:sp>
      <p:pic>
        <p:nvPicPr>
          <p:cNvPr id="6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6B207170-BEC9-E541-CA02-0EA64C68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94" y="1223684"/>
            <a:ext cx="1671917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A2BC6A-8622-378D-781B-17A25B5A9C7C}"/>
              </a:ext>
            </a:extLst>
          </p:cNvPr>
          <p:cNvSpPr txBox="1"/>
          <p:nvPr/>
        </p:nvSpPr>
        <p:spPr>
          <a:xfrm>
            <a:off x="3523129" y="1223684"/>
            <a:ext cx="5264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아두이노</a:t>
            </a:r>
            <a:r>
              <a:rPr lang="ko-KR" altLang="en-US" sz="3600" dirty="0"/>
              <a:t> </a:t>
            </a:r>
            <a:r>
              <a:rPr lang="en-US" altLang="ko-KR" sz="3600" dirty="0"/>
              <a:t>ISP </a:t>
            </a:r>
            <a:r>
              <a:rPr lang="ko-KR" altLang="en-US" sz="3600" dirty="0"/>
              <a:t>연동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608FD-058E-F0A1-B35A-F530BA00B8A2}"/>
              </a:ext>
            </a:extLst>
          </p:cNvPr>
          <p:cNvSpPr txBox="1"/>
          <p:nvPr/>
        </p:nvSpPr>
        <p:spPr>
          <a:xfrm>
            <a:off x="3576916" y="1925419"/>
            <a:ext cx="433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여러 개의 </a:t>
            </a:r>
            <a:r>
              <a:rPr lang="ko-KR" altLang="en-US" dirty="0" err="1"/>
              <a:t>아두이노를</a:t>
            </a:r>
            <a:r>
              <a:rPr lang="ko-KR" altLang="en-US" dirty="0"/>
              <a:t> 연결하여 제어하는 방법에 대해서 알아보도록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DF54B72-9D3D-AAA2-403E-44FE7CE9F27D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8CFB5E-9F77-7910-6EDB-D23115712E70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C423C6-B720-876E-9C3D-3D58EA3541D4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07.3-1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B59328-8668-16FA-34BF-C2F4EBAF0D3D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연동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34CE4F-09A7-BE81-7335-5F9D59E11583}"/>
              </a:ext>
            </a:extLst>
          </p:cNvPr>
          <p:cNvSpPr txBox="1"/>
          <p:nvPr/>
        </p:nvSpPr>
        <p:spPr>
          <a:xfrm>
            <a:off x="295835" y="773206"/>
            <a:ext cx="224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ISP</a:t>
            </a:r>
            <a:r>
              <a:rPr lang="ko-KR" altLang="en-US" sz="3600" dirty="0"/>
              <a:t>통신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09ECA8-65D9-B109-BD2F-A9C1F0D5C793}"/>
              </a:ext>
            </a:extLst>
          </p:cNvPr>
          <p:cNvSpPr txBox="1"/>
          <p:nvPr/>
        </p:nvSpPr>
        <p:spPr>
          <a:xfrm>
            <a:off x="2622176" y="843398"/>
            <a:ext cx="6225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ISP</a:t>
            </a:r>
            <a:r>
              <a:rPr lang="ko-KR" altLang="en-US" dirty="0"/>
              <a:t>통신은 </a:t>
            </a:r>
            <a:r>
              <a:rPr lang="en-US" altLang="ko-KR" dirty="0"/>
              <a:t>1:N </a:t>
            </a:r>
            <a:r>
              <a:rPr lang="ko-KR" altLang="en-US" dirty="0"/>
              <a:t>연결을 지원합니다</a:t>
            </a:r>
            <a:r>
              <a:rPr lang="en-US" altLang="ko-KR" dirty="0"/>
              <a:t>. </a:t>
            </a:r>
            <a:r>
              <a:rPr lang="ko-KR" altLang="en-US" dirty="0"/>
              <a:t>한 개의 </a:t>
            </a:r>
            <a:r>
              <a:rPr lang="en-US" altLang="ko-KR" dirty="0"/>
              <a:t>Master</a:t>
            </a:r>
            <a:r>
              <a:rPr lang="ko-KR" altLang="en-US" dirty="0"/>
              <a:t>와 다수의 </a:t>
            </a:r>
            <a:r>
              <a:rPr lang="en-US" altLang="ko-KR" dirty="0"/>
              <a:t>Slave</a:t>
            </a:r>
            <a:r>
              <a:rPr lang="ko-KR" altLang="en-US" dirty="0"/>
              <a:t>를 연결할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D6F15C-7788-CCA8-E943-5BDD0CB3897E}"/>
              </a:ext>
            </a:extLst>
          </p:cNvPr>
          <p:cNvSpPr txBox="1"/>
          <p:nvPr/>
        </p:nvSpPr>
        <p:spPr>
          <a:xfrm>
            <a:off x="1781735" y="2483686"/>
            <a:ext cx="6743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 err="1"/>
              <a:t>Serial</a:t>
            </a:r>
            <a:r>
              <a:rPr lang="ko-KR" altLang="en-US" sz="3600" dirty="0"/>
              <a:t> </a:t>
            </a:r>
            <a:r>
              <a:rPr lang="ko-KR" altLang="en-US" sz="3600" dirty="0" err="1"/>
              <a:t>Peripheral</a:t>
            </a:r>
            <a:r>
              <a:rPr lang="ko-KR" altLang="en-US" sz="3600" dirty="0"/>
              <a:t> </a:t>
            </a:r>
            <a:r>
              <a:rPr lang="ko-KR" altLang="en-US" sz="3600" dirty="0" err="1"/>
              <a:t>Interface</a:t>
            </a:r>
            <a:endParaRPr lang="ko-KR" alt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256DFC-4C5D-6D70-CABF-550E2AF2991D}"/>
              </a:ext>
            </a:extLst>
          </p:cNvPr>
          <p:cNvSpPr txBox="1"/>
          <p:nvPr/>
        </p:nvSpPr>
        <p:spPr>
          <a:xfrm>
            <a:off x="1660711" y="3307977"/>
            <a:ext cx="5580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시리얼 방식으로 주변 장치를 제어하는 데이터 통신 방법</a:t>
            </a:r>
          </a:p>
        </p:txBody>
      </p:sp>
    </p:spTree>
    <p:extLst>
      <p:ext uri="{BB962C8B-B14F-4D97-AF65-F5344CB8AC3E}">
        <p14:creationId xmlns:p14="http://schemas.microsoft.com/office/powerpoint/2010/main" val="159237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DF54B72-9D3D-AAA2-403E-44FE7CE9F27D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8CFB5E-9F77-7910-6EDB-D23115712E70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C423C6-B720-876E-9C3D-3D58EA3541D4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07.3-1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B59328-8668-16FA-34BF-C2F4EBAF0D3D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연동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64C63C-C904-7E87-0B62-96AEA155A71E}"/>
              </a:ext>
            </a:extLst>
          </p:cNvPr>
          <p:cNvSpPr txBox="1"/>
          <p:nvPr/>
        </p:nvSpPr>
        <p:spPr>
          <a:xfrm>
            <a:off x="537882" y="867335"/>
            <a:ext cx="4444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전이중</a:t>
            </a:r>
            <a:r>
              <a:rPr lang="ko-KR" altLang="en-US" sz="3600" dirty="0"/>
              <a:t> 통신방식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4939F6-03CE-972F-D473-3E851CA993ED}"/>
              </a:ext>
            </a:extLst>
          </p:cNvPr>
          <p:cNvSpPr txBox="1"/>
          <p:nvPr/>
        </p:nvSpPr>
        <p:spPr>
          <a:xfrm>
            <a:off x="517711" y="1830392"/>
            <a:ext cx="83506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Full</a:t>
            </a:r>
            <a:r>
              <a:rPr lang="ko-KR" altLang="en-US" dirty="0"/>
              <a:t> </a:t>
            </a:r>
            <a:r>
              <a:rPr lang="ko-KR" altLang="en-US" dirty="0" err="1"/>
              <a:t>Duplex</a:t>
            </a:r>
            <a:endParaRPr lang="ko-KR" altLang="en-US" dirty="0"/>
          </a:p>
          <a:p>
            <a:r>
              <a:rPr lang="ko-KR" altLang="en-US" dirty="0"/>
              <a:t>중앙 처리 장치와 단말기기 사이에 정보를 전송하기 위해 사용되는 </a:t>
            </a:r>
            <a:r>
              <a:rPr lang="ko-KR" altLang="en-US" dirty="0" err="1"/>
              <a:t>채널중</a:t>
            </a:r>
            <a:r>
              <a:rPr lang="ko-KR" altLang="en-US" dirty="0"/>
              <a:t> 정보의 </a:t>
            </a:r>
            <a:r>
              <a:rPr lang="ko-KR" altLang="en-US" dirty="0">
                <a:solidFill>
                  <a:srgbClr val="FF0000"/>
                </a:solidFill>
              </a:rPr>
              <a:t>송수신</a:t>
            </a:r>
            <a:r>
              <a:rPr lang="ko-KR" altLang="en-US" dirty="0"/>
              <a:t>을 동시에 행하는 것을 말합니다.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70739D-555C-324B-D8FE-1175A8DEC56C}"/>
              </a:ext>
            </a:extLst>
          </p:cNvPr>
          <p:cNvSpPr txBox="1"/>
          <p:nvPr/>
        </p:nvSpPr>
        <p:spPr>
          <a:xfrm>
            <a:off x="537882" y="3153335"/>
            <a:ext cx="4444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연결방식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B8C23C-D3A1-8446-148A-749B4F440B72}"/>
              </a:ext>
            </a:extLst>
          </p:cNvPr>
          <p:cNvSpPr txBox="1"/>
          <p:nvPr/>
        </p:nvSpPr>
        <p:spPr>
          <a:xfrm>
            <a:off x="655541" y="3914899"/>
            <a:ext cx="2057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Single-Slave</a:t>
            </a:r>
          </a:p>
          <a:p>
            <a:r>
              <a:rPr lang="en-US" altLang="ko-KR" dirty="0"/>
              <a:t>* </a:t>
            </a:r>
            <a:r>
              <a:rPr lang="en-US" altLang="ko-KR" dirty="0" err="1"/>
              <a:t>MultiSlave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0167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DF54B72-9D3D-AAA2-403E-44FE7CE9F27D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8CFB5E-9F77-7910-6EDB-D23115712E70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C423C6-B720-876E-9C3D-3D58EA3541D4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07.3-1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B59328-8668-16FA-34BF-C2F4EBAF0D3D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연동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EFE5CC-CFAF-BEC8-55C5-A578375B3CAD}"/>
              </a:ext>
            </a:extLst>
          </p:cNvPr>
          <p:cNvSpPr txBox="1"/>
          <p:nvPr/>
        </p:nvSpPr>
        <p:spPr>
          <a:xfrm>
            <a:off x="433667" y="3618132"/>
            <a:ext cx="8276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각각의 하드웨어를 </a:t>
            </a:r>
            <a:r>
              <a:rPr lang="ko-KR" altLang="en-US" dirty="0" err="1"/>
              <a:t>주소값</a:t>
            </a:r>
            <a:r>
              <a:rPr lang="en-US" altLang="ko-KR" dirty="0"/>
              <a:t>(SS) </a:t>
            </a:r>
            <a:r>
              <a:rPr lang="ko-KR" altLang="en-US" dirty="0"/>
              <a:t>신호를 통하여 컨트롤 하기 때문에 서로 충돌하지 않는 장점이 있습니다</a:t>
            </a:r>
            <a:r>
              <a:rPr lang="en-US" altLang="ko-KR" dirty="0"/>
              <a:t>. </a:t>
            </a:r>
            <a:r>
              <a:rPr lang="ko-KR" altLang="en-US" dirty="0"/>
              <a:t>다만</a:t>
            </a:r>
            <a:r>
              <a:rPr lang="en-US" altLang="ko-KR" dirty="0"/>
              <a:t>, </a:t>
            </a:r>
            <a:r>
              <a:rPr lang="ko-KR" altLang="en-US" dirty="0"/>
              <a:t>장치수가 늘어날 수록 연결선이 늘어나며</a:t>
            </a:r>
            <a:r>
              <a:rPr lang="en-US" altLang="ko-KR" dirty="0"/>
              <a:t>, </a:t>
            </a:r>
            <a:r>
              <a:rPr lang="ko-KR" altLang="en-US" dirty="0"/>
              <a:t>라이브러리에서는 마스터 모드만 지원합니다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1036EE-85D5-85CC-6901-02077131E6CC}"/>
              </a:ext>
            </a:extLst>
          </p:cNvPr>
          <p:cNvSpPr txBox="1"/>
          <p:nvPr/>
        </p:nvSpPr>
        <p:spPr>
          <a:xfrm>
            <a:off x="517712" y="1154010"/>
            <a:ext cx="457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ISP</a:t>
            </a:r>
            <a:r>
              <a:rPr lang="ko-KR" altLang="en-US" dirty="0"/>
              <a:t> 통신은 </a:t>
            </a:r>
            <a:r>
              <a:rPr lang="en-US" altLang="ko-KR" dirty="0"/>
              <a:t>4</a:t>
            </a:r>
            <a:r>
              <a:rPr lang="ko-KR" altLang="en-US" dirty="0"/>
              <a:t>개의 선을 사용합니다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MISO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MOSI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D9394B-29CE-DE1C-49C0-F3981ECAB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773" y="1740932"/>
            <a:ext cx="5724525" cy="8001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41CEFC2-F746-E0AC-E195-394AA5754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140" y="2602469"/>
            <a:ext cx="5865158" cy="59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046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DF54B72-9D3D-AAA2-403E-44FE7CE9F27D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8CFB5E-9F77-7910-6EDB-D23115712E70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C423C6-B720-876E-9C3D-3D58EA3541D4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07.3-1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B59328-8668-16FA-34BF-C2F4EBAF0D3D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연동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46528F-E1CF-EC55-4752-A0FB2E05C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304094" y="1491403"/>
            <a:ext cx="4413160" cy="276954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3C0CAC6-D051-CD1D-BB7C-9A385D8CA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426" y="988358"/>
            <a:ext cx="5049863" cy="359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039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DF54B72-9D3D-AAA2-403E-44FE7CE9F27D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8CFB5E-9F77-7910-6EDB-D23115712E70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C423C6-B720-876E-9C3D-3D58EA3541D4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07.3-1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B59328-8668-16FA-34BF-C2F4EBAF0D3D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연동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14ACB3-38AC-EC1F-A763-19C7425C4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22" y="1105180"/>
            <a:ext cx="672465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102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DF54B72-9D3D-AAA2-403E-44FE7CE9F27D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8CFB5E-9F77-7910-6EDB-D23115712E70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C423C6-B720-876E-9C3D-3D58EA3541D4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07.3-1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B59328-8668-16FA-34BF-C2F4EBAF0D3D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연동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CF8654-0229-D3D8-4FF1-49096261BB4F}"/>
              </a:ext>
            </a:extLst>
          </p:cNvPr>
          <p:cNvSpPr txBox="1"/>
          <p:nvPr/>
        </p:nvSpPr>
        <p:spPr>
          <a:xfrm>
            <a:off x="3694578" y="912603"/>
            <a:ext cx="49115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https://www.arduino.cc/reference/en/language/functions/communication/spi/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BCF3F4-9314-2D92-A3CA-7129955C6298}"/>
              </a:ext>
            </a:extLst>
          </p:cNvPr>
          <p:cNvSpPr txBox="1"/>
          <p:nvPr/>
        </p:nvSpPr>
        <p:spPr>
          <a:xfrm>
            <a:off x="302558" y="820271"/>
            <a:ext cx="379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SPI </a:t>
            </a:r>
            <a:r>
              <a:rPr lang="ko-KR" altLang="en-US" sz="3600" dirty="0"/>
              <a:t>라이브러리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FA966E-3A8C-3605-71CF-5AB019396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2" y="1558934"/>
            <a:ext cx="7516904" cy="326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511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DF54B72-9D3D-AAA2-403E-44FE7CE9F27D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8CFB5E-9F77-7910-6EDB-D23115712E70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C423C6-B720-876E-9C3D-3D58EA3541D4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07.3-1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B59328-8668-16FA-34BF-C2F4EBAF0D3D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연동</a:t>
            </a:r>
          </a:p>
        </p:txBody>
      </p:sp>
    </p:spTree>
    <p:extLst>
      <p:ext uri="{BB962C8B-B14F-4D97-AF65-F5344CB8AC3E}">
        <p14:creationId xmlns:p14="http://schemas.microsoft.com/office/powerpoint/2010/main" val="596868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</TotalTime>
  <Words>158</Words>
  <Application>Microsoft Office PowerPoint</Application>
  <PresentationFormat>화면 슬라이드 쇼(16:9)</PresentationFormat>
  <Paragraphs>36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3</cp:revision>
  <dcterms:created xsi:type="dcterms:W3CDTF">2022-02-09T03:28:42Z</dcterms:created>
  <dcterms:modified xsi:type="dcterms:W3CDTF">2022-07-01T04:21:55Z</dcterms:modified>
</cp:coreProperties>
</file>