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0" r:id="rId5"/>
    <p:sldId id="275" r:id="rId6"/>
    <p:sldId id="27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D2313-4269-47B9-B118-94677BEF30CF}" v="61" dt="2022-06-30T12:19:27.767"/>
    <p1510:client id="{58D3D7D6-11F2-477F-A387-D7E6D3622E31}" v="6" dt="2022-06-30T07:29:27.571"/>
    <p1510:client id="{8C1CA5D7-16E3-45B9-AAC9-BAF6292B6460}" v="105" dt="2022-06-30T10:58:53.320"/>
    <p1510:client id="{F6C31AD2-E474-4E7E-A59D-5E8E3486494E}" v="39" dt="2022-06-30T07:27:2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C1CA5D7-16E3-45B9-AAC9-BAF6292B6460}"/>
    <pc:docChg chg="undo custSel addSld modSld sldOrd">
      <pc:chgData name="이 호진" userId="e7b51f9e24c37788" providerId="LiveId" clId="{8C1CA5D7-16E3-45B9-AAC9-BAF6292B6460}" dt="2022-06-30T10:58:53.320" v="1343" actId="1076"/>
      <pc:docMkLst>
        <pc:docMk/>
      </pc:docMkLst>
      <pc:sldChg chg="modSp mod">
        <pc:chgData name="이 호진" userId="e7b51f9e24c37788" providerId="LiveId" clId="{8C1CA5D7-16E3-45B9-AAC9-BAF6292B6460}" dt="2022-06-30T08:05:33.285" v="12" actId="20577"/>
        <pc:sldMkLst>
          <pc:docMk/>
          <pc:sldMk cId="2184666338" sldId="256"/>
        </pc:sldMkLst>
        <pc:spChg chg="mod">
          <ac:chgData name="이 호진" userId="e7b51f9e24c37788" providerId="LiveId" clId="{8C1CA5D7-16E3-45B9-AAC9-BAF6292B6460}" dt="2022-06-30T08:05:33.285" v="12" actId="20577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C1CA5D7-16E3-45B9-AAC9-BAF6292B6460}" dt="2022-06-30T10:57:02.229" v="1280" actId="20577"/>
        <pc:sldMkLst>
          <pc:docMk/>
          <pc:sldMk cId="159237791" sldId="259"/>
        </pc:sldMkLst>
        <pc:spChg chg="add mod">
          <ac:chgData name="이 호진" userId="e7b51f9e24c37788" providerId="LiveId" clId="{8C1CA5D7-16E3-45B9-AAC9-BAF6292B6460}" dt="2022-06-30T08:05:57.109" v="24" actId="255"/>
          <ac:spMkLst>
            <pc:docMk/>
            <pc:sldMk cId="159237791" sldId="259"/>
            <ac:spMk id="4" creationId="{D934CE4F-09A7-BE81-7335-5F9D59E11583}"/>
          </ac:spMkLst>
        </pc:spChg>
        <pc:spChg chg="add mod">
          <ac:chgData name="이 호진" userId="e7b51f9e24c37788" providerId="LiveId" clId="{8C1CA5D7-16E3-45B9-AAC9-BAF6292B6460}" dt="2022-06-30T08:09:48.631" v="583" actId="14100"/>
          <ac:spMkLst>
            <pc:docMk/>
            <pc:sldMk cId="159237791" sldId="259"/>
            <ac:spMk id="5" creationId="{9809ECA8-65D9-B109-BD2F-A9C1F0D5C793}"/>
          </ac:spMkLst>
        </pc:spChg>
        <pc:spChg chg="add mod">
          <ac:chgData name="이 호진" userId="e7b51f9e24c37788" providerId="LiveId" clId="{8C1CA5D7-16E3-45B9-AAC9-BAF6292B6460}" dt="2022-06-30T10:57:02.229" v="1280" actId="20577"/>
          <ac:spMkLst>
            <pc:docMk/>
            <pc:sldMk cId="159237791" sldId="259"/>
            <ac:spMk id="11" creationId="{6C809390-F918-97FD-247F-D597FE542196}"/>
          </ac:spMkLst>
        </pc:spChg>
        <pc:picChg chg="add del mod">
          <ac:chgData name="이 호진" userId="e7b51f9e24c37788" providerId="LiveId" clId="{8C1CA5D7-16E3-45B9-AAC9-BAF6292B6460}" dt="2022-06-30T08:06:52.154" v="170" actId="21"/>
          <ac:picMkLst>
            <pc:docMk/>
            <pc:sldMk cId="159237791" sldId="259"/>
            <ac:picMk id="3" creationId="{610BA155-627C-6A13-AE70-82FB2C28397A}"/>
          </ac:picMkLst>
        </pc:picChg>
        <pc:picChg chg="add mod">
          <ac:chgData name="이 호진" userId="e7b51f9e24c37788" providerId="LiveId" clId="{8C1CA5D7-16E3-45B9-AAC9-BAF6292B6460}" dt="2022-06-30T10:56:40.782" v="1243" actId="1076"/>
          <ac:picMkLst>
            <pc:docMk/>
            <pc:sldMk cId="159237791" sldId="259"/>
            <ac:picMk id="10" creationId="{2E3B8750-87E4-2907-0B84-FA48584DD59D}"/>
          </ac:picMkLst>
        </pc:picChg>
      </pc:sldChg>
      <pc:sldChg chg="addSp delSp modSp mod">
        <pc:chgData name="이 호진" userId="e7b51f9e24c37788" providerId="LiveId" clId="{8C1CA5D7-16E3-45B9-AAC9-BAF6292B6460}" dt="2022-06-30T08:11:09.295" v="606" actId="14100"/>
        <pc:sldMkLst>
          <pc:docMk/>
          <pc:sldMk cId="3203046158" sldId="260"/>
        </pc:sldMkLst>
        <pc:spChg chg="add mod">
          <ac:chgData name="이 호진" userId="e7b51f9e24c37788" providerId="LiveId" clId="{8C1CA5D7-16E3-45B9-AAC9-BAF6292B6460}" dt="2022-06-30T08:11:09.295" v="606" actId="14100"/>
          <ac:spMkLst>
            <pc:docMk/>
            <pc:sldMk cId="3203046158" sldId="260"/>
            <ac:spMk id="2" creationId="{9AEFE5CC-CFAF-BEC8-55C5-A578375B3CAD}"/>
          </ac:spMkLst>
        </pc:spChg>
        <pc:spChg chg="add mod">
          <ac:chgData name="이 호진" userId="e7b51f9e24c37788" providerId="LiveId" clId="{8C1CA5D7-16E3-45B9-AAC9-BAF6292B6460}" dt="2022-06-30T08:11:05.893" v="605" actId="1076"/>
          <ac:spMkLst>
            <pc:docMk/>
            <pc:sldMk cId="3203046158" sldId="260"/>
            <ac:spMk id="11" creationId="{8C1036EE-85D5-85CC-6901-02077131E6CC}"/>
          </ac:spMkLst>
        </pc:spChg>
        <pc:picChg chg="add del mod">
          <ac:chgData name="이 호진" userId="e7b51f9e24c37788" providerId="LiveId" clId="{8C1CA5D7-16E3-45B9-AAC9-BAF6292B6460}" dt="2022-06-30T08:08:40.331" v="569" actId="478"/>
          <ac:picMkLst>
            <pc:docMk/>
            <pc:sldMk cId="3203046158" sldId="260"/>
            <ac:picMk id="10" creationId="{7AEF7FEF-047F-D866-216D-DFDD954AAACC}"/>
          </ac:picMkLst>
        </pc:picChg>
        <pc:picChg chg="add del mod">
          <ac:chgData name="이 호진" userId="e7b51f9e24c37788" providerId="LiveId" clId="{8C1CA5D7-16E3-45B9-AAC9-BAF6292B6460}" dt="2022-06-30T08:09:35.788" v="578" actId="21"/>
          <ac:picMkLst>
            <pc:docMk/>
            <pc:sldMk cId="3203046158" sldId="260"/>
            <ac:picMk id="1026" creationId="{D9D442D6-0F71-6910-C838-904EC37D3DCE}"/>
          </ac:picMkLst>
        </pc:picChg>
      </pc:sldChg>
      <pc:sldChg chg="addSp delSp modSp mod ord">
        <pc:chgData name="이 호진" userId="e7b51f9e24c37788" providerId="LiveId" clId="{8C1CA5D7-16E3-45B9-AAC9-BAF6292B6460}" dt="2022-06-30T10:19:15.561" v="761"/>
        <pc:sldMkLst>
          <pc:docMk/>
          <pc:sldMk cId="3637793917" sldId="261"/>
        </pc:sldMkLst>
        <pc:spChg chg="add del">
          <ac:chgData name="이 호진" userId="e7b51f9e24c37788" providerId="LiveId" clId="{8C1CA5D7-16E3-45B9-AAC9-BAF6292B6460}" dt="2022-06-30T10:18:54.517" v="726" actId="478"/>
          <ac:spMkLst>
            <pc:docMk/>
            <pc:sldMk cId="3637793917" sldId="261"/>
            <ac:spMk id="11" creationId="{47D75DAF-4857-E36D-DA0E-90EDF561DD58}"/>
          </ac:spMkLst>
        </pc:spChg>
        <pc:spChg chg="add mod">
          <ac:chgData name="이 호진" userId="e7b51f9e24c37788" providerId="LiveId" clId="{8C1CA5D7-16E3-45B9-AAC9-BAF6292B6460}" dt="2022-06-30T10:19:10.363" v="757" actId="6549"/>
          <ac:spMkLst>
            <pc:docMk/>
            <pc:sldMk cId="3637793917" sldId="261"/>
            <ac:spMk id="12" creationId="{82CD64F0-5B29-3A98-C5F6-FB43298D4D19}"/>
          </ac:spMkLst>
        </pc:spChg>
        <pc:picChg chg="add del mod">
          <ac:chgData name="이 호진" userId="e7b51f9e24c37788" providerId="LiveId" clId="{8C1CA5D7-16E3-45B9-AAC9-BAF6292B6460}" dt="2022-06-30T08:15:48.922" v="610" actId="478"/>
          <ac:picMkLst>
            <pc:docMk/>
            <pc:sldMk cId="3637793917" sldId="261"/>
            <ac:picMk id="3" creationId="{1D1AA9D6-0DB9-0204-B2C3-9FC08830CC5A}"/>
          </ac:picMkLst>
        </pc:picChg>
        <pc:picChg chg="add mod">
          <ac:chgData name="이 호진" userId="e7b51f9e24c37788" providerId="LiveId" clId="{8C1CA5D7-16E3-45B9-AAC9-BAF6292B6460}" dt="2022-06-30T10:18:45.466" v="724" actId="14100"/>
          <ac:picMkLst>
            <pc:docMk/>
            <pc:sldMk cId="3637793917" sldId="261"/>
            <ac:picMk id="5" creationId="{13672CA2-1525-825D-8E6B-F19D3964498C}"/>
          </ac:picMkLst>
        </pc:picChg>
      </pc:sldChg>
      <pc:sldChg chg="addSp modSp mod ord">
        <pc:chgData name="이 호진" userId="e7b51f9e24c37788" providerId="LiveId" clId="{8C1CA5D7-16E3-45B9-AAC9-BAF6292B6460}" dt="2022-06-30T09:11:10.988" v="678"/>
        <pc:sldMkLst>
          <pc:docMk/>
          <pc:sldMk cId="4056511137" sldId="262"/>
        </pc:sldMkLst>
        <pc:spChg chg="add mod">
          <ac:chgData name="이 호진" userId="e7b51f9e24c37788" providerId="LiveId" clId="{8C1CA5D7-16E3-45B9-AAC9-BAF6292B6460}" dt="2022-06-30T08:17:32.325" v="638" actId="1076"/>
          <ac:spMkLst>
            <pc:docMk/>
            <pc:sldMk cId="4056511137" sldId="262"/>
            <ac:spMk id="3" creationId="{41BCF3F4-9314-2D92-A3CA-7129955C6298}"/>
          </ac:spMkLst>
        </pc:spChg>
        <pc:spChg chg="add mod">
          <ac:chgData name="이 호진" userId="e7b51f9e24c37788" providerId="LiveId" clId="{8C1CA5D7-16E3-45B9-AAC9-BAF6292B6460}" dt="2022-06-30T08:17:41.719" v="642" actId="14100"/>
          <ac:spMkLst>
            <pc:docMk/>
            <pc:sldMk cId="4056511137" sldId="262"/>
            <ac:spMk id="10" creationId="{54CF8654-0229-D3D8-4FF1-49096261BB4F}"/>
          </ac:spMkLst>
        </pc:spChg>
        <pc:picChg chg="add mod">
          <ac:chgData name="이 호진" userId="e7b51f9e24c37788" providerId="LiveId" clId="{8C1CA5D7-16E3-45B9-AAC9-BAF6292B6460}" dt="2022-06-30T08:18:01.946" v="646" actId="1076"/>
          <ac:picMkLst>
            <pc:docMk/>
            <pc:sldMk cId="4056511137" sldId="262"/>
            <ac:picMk id="5" creationId="{A0FA966E-3A8C-3605-71CF-5AB01939616E}"/>
          </ac:picMkLst>
        </pc:picChg>
      </pc:sldChg>
      <pc:sldChg chg="addSp delSp modSp mod">
        <pc:chgData name="이 호진" userId="e7b51f9e24c37788" providerId="LiveId" clId="{8C1CA5D7-16E3-45B9-AAC9-BAF6292B6460}" dt="2022-06-30T10:54:04.278" v="1135" actId="20577"/>
        <pc:sldMkLst>
          <pc:docMk/>
          <pc:sldMk cId="2151571382" sldId="263"/>
        </pc:sldMkLst>
        <pc:spChg chg="add mod">
          <ac:chgData name="이 호진" userId="e7b51f9e24c37788" providerId="LiveId" clId="{8C1CA5D7-16E3-45B9-AAC9-BAF6292B6460}" dt="2022-06-30T10:54:02.279" v="1134" actId="1076"/>
          <ac:spMkLst>
            <pc:docMk/>
            <pc:sldMk cId="2151571382" sldId="263"/>
            <ac:spMk id="10" creationId="{5D92FB9C-AD91-3F4C-7BEF-3A4F5BFAB94F}"/>
          </ac:spMkLst>
        </pc:spChg>
        <pc:spChg chg="add mod">
          <ac:chgData name="이 호진" userId="e7b51f9e24c37788" providerId="LiveId" clId="{8C1CA5D7-16E3-45B9-AAC9-BAF6292B6460}" dt="2022-06-30T10:54:04.278" v="1135" actId="20577"/>
          <ac:spMkLst>
            <pc:docMk/>
            <pc:sldMk cId="2151571382" sldId="263"/>
            <ac:spMk id="11" creationId="{56CC144E-BFA7-562A-C5E7-3CB2D8C3652A}"/>
          </ac:spMkLst>
        </pc:spChg>
        <pc:spChg chg="add mod">
          <ac:chgData name="이 호진" userId="e7b51f9e24c37788" providerId="LiveId" clId="{8C1CA5D7-16E3-45B9-AAC9-BAF6292B6460}" dt="2022-06-30T10:54:02.279" v="1134" actId="1076"/>
          <ac:spMkLst>
            <pc:docMk/>
            <pc:sldMk cId="2151571382" sldId="263"/>
            <ac:spMk id="12" creationId="{97D6786E-A684-0AE8-F89E-6F31F04A3CAA}"/>
          </ac:spMkLst>
        </pc:spChg>
        <pc:picChg chg="add del mod">
          <ac:chgData name="이 호진" userId="e7b51f9e24c37788" providerId="LiveId" clId="{8C1CA5D7-16E3-45B9-AAC9-BAF6292B6460}" dt="2022-06-30T10:50:55.220" v="812" actId="478"/>
          <ac:picMkLst>
            <pc:docMk/>
            <pc:sldMk cId="2151571382" sldId="263"/>
            <ac:picMk id="3" creationId="{664112FE-16AD-186D-6CE5-8500774A9686}"/>
          </ac:picMkLst>
        </pc:picChg>
        <pc:picChg chg="add del mod">
          <ac:chgData name="이 호진" userId="e7b51f9e24c37788" providerId="LiveId" clId="{8C1CA5D7-16E3-45B9-AAC9-BAF6292B6460}" dt="2022-06-30T10:53:50.488" v="1131" actId="478"/>
          <ac:picMkLst>
            <pc:docMk/>
            <pc:sldMk cId="2151571382" sldId="263"/>
            <ac:picMk id="5" creationId="{AC18E88E-C9E8-85F9-CF5E-0E9A1EB4EDF3}"/>
          </ac:picMkLst>
        </pc:picChg>
      </pc:sldChg>
      <pc:sldChg chg="addSp modSp mod ord">
        <pc:chgData name="이 호진" userId="e7b51f9e24c37788" providerId="LiveId" clId="{8C1CA5D7-16E3-45B9-AAC9-BAF6292B6460}" dt="2022-06-30T10:49:21.868" v="783" actId="1076"/>
        <pc:sldMkLst>
          <pc:docMk/>
          <pc:sldMk cId="2623199399" sldId="264"/>
        </pc:sldMkLst>
        <pc:spChg chg="add mod">
          <ac:chgData name="이 호진" userId="e7b51f9e24c37788" providerId="LiveId" clId="{8C1CA5D7-16E3-45B9-AAC9-BAF6292B6460}" dt="2022-06-30T10:49:16.940" v="782" actId="1076"/>
          <ac:spMkLst>
            <pc:docMk/>
            <pc:sldMk cId="2623199399" sldId="264"/>
            <ac:spMk id="10" creationId="{C54B2FF1-9763-B69B-4F38-8150D0596DE1}"/>
          </ac:spMkLst>
        </pc:spChg>
        <pc:spChg chg="add mod">
          <ac:chgData name="이 호진" userId="e7b51f9e24c37788" providerId="LiveId" clId="{8C1CA5D7-16E3-45B9-AAC9-BAF6292B6460}" dt="2022-06-30T10:49:13.315" v="781" actId="1076"/>
          <ac:spMkLst>
            <pc:docMk/>
            <pc:sldMk cId="2623199399" sldId="264"/>
            <ac:spMk id="11" creationId="{0142E0BB-2E50-57EB-2621-3AFB00E78282}"/>
          </ac:spMkLst>
        </pc:spChg>
        <pc:spChg chg="add mod">
          <ac:chgData name="이 호진" userId="e7b51f9e24c37788" providerId="LiveId" clId="{8C1CA5D7-16E3-45B9-AAC9-BAF6292B6460}" dt="2022-06-30T10:49:21.868" v="783" actId="1076"/>
          <ac:spMkLst>
            <pc:docMk/>
            <pc:sldMk cId="2623199399" sldId="264"/>
            <ac:spMk id="12" creationId="{7949ADD5-C0D6-0D19-18C7-125D42045B81}"/>
          </ac:spMkLst>
        </pc:spChg>
      </pc:sldChg>
      <pc:sldChg chg="addSp delSp modSp add mod">
        <pc:chgData name="이 호진" userId="e7b51f9e24c37788" providerId="LiveId" clId="{8C1CA5D7-16E3-45B9-AAC9-BAF6292B6460}" dt="2022-06-30T10:55:03.527" v="1237" actId="14100"/>
        <pc:sldMkLst>
          <pc:docMk/>
          <pc:sldMk cId="2400898817" sldId="265"/>
        </pc:sldMkLst>
        <pc:spChg chg="add mod">
          <ac:chgData name="이 호진" userId="e7b51f9e24c37788" providerId="LiveId" clId="{8C1CA5D7-16E3-45B9-AAC9-BAF6292B6460}" dt="2022-06-30T10:55:03.527" v="1237" actId="14100"/>
          <ac:spMkLst>
            <pc:docMk/>
            <pc:sldMk cId="2400898817" sldId="265"/>
            <ac:spMk id="10" creationId="{98A7A753-8799-C07F-AEBA-5419163137A2}"/>
          </ac:spMkLst>
        </pc:spChg>
        <pc:picChg chg="add del mod">
          <ac:chgData name="이 호진" userId="e7b51f9e24c37788" providerId="LiveId" clId="{8C1CA5D7-16E3-45B9-AAC9-BAF6292B6460}" dt="2022-06-30T10:50:56.991" v="813" actId="478"/>
          <ac:picMkLst>
            <pc:docMk/>
            <pc:sldMk cId="2400898817" sldId="265"/>
            <ac:picMk id="3" creationId="{C8E9E01B-C7B9-F4AC-EB66-8ED413DDB523}"/>
          </ac:picMkLst>
        </pc:picChg>
        <pc:picChg chg="add mod">
          <ac:chgData name="이 호진" userId="e7b51f9e24c37788" providerId="LiveId" clId="{8C1CA5D7-16E3-45B9-AAC9-BAF6292B6460}" dt="2022-06-30T10:54:28.076" v="1140" actId="1076"/>
          <ac:picMkLst>
            <pc:docMk/>
            <pc:sldMk cId="2400898817" sldId="265"/>
            <ac:picMk id="5" creationId="{B6BA2EB4-E3FF-E18C-3CA3-21868064DA66}"/>
          </ac:picMkLst>
        </pc:picChg>
      </pc:sldChg>
      <pc:sldChg chg="addSp delSp modSp add mod">
        <pc:chgData name="이 호진" userId="e7b51f9e24c37788" providerId="LiveId" clId="{8C1CA5D7-16E3-45B9-AAC9-BAF6292B6460}" dt="2022-06-30T10:58:53.320" v="1343" actId="1076"/>
        <pc:sldMkLst>
          <pc:docMk/>
          <pc:sldMk cId="1619841172" sldId="266"/>
        </pc:sldMkLst>
        <pc:spChg chg="add mod">
          <ac:chgData name="이 호진" userId="e7b51f9e24c37788" providerId="LiveId" clId="{8C1CA5D7-16E3-45B9-AAC9-BAF6292B6460}" dt="2022-06-30T10:55:20.266" v="1242" actId="1076"/>
          <ac:spMkLst>
            <pc:docMk/>
            <pc:sldMk cId="1619841172" sldId="266"/>
            <ac:spMk id="12" creationId="{FA92CE90-9A68-45C3-D8D4-1A9C4F9A7D85}"/>
          </ac:spMkLst>
        </pc:spChg>
        <pc:spChg chg="add mod">
          <ac:chgData name="이 호진" userId="e7b51f9e24c37788" providerId="LiveId" clId="{8C1CA5D7-16E3-45B9-AAC9-BAF6292B6460}" dt="2022-06-30T10:58:22.371" v="1329" actId="1076"/>
          <ac:spMkLst>
            <pc:docMk/>
            <pc:sldMk cId="1619841172" sldId="266"/>
            <ac:spMk id="14" creationId="{8C8410DB-8193-78B7-CAAD-56F191556263}"/>
          </ac:spMkLst>
        </pc:spChg>
        <pc:spChg chg="add mod">
          <ac:chgData name="이 호진" userId="e7b51f9e24c37788" providerId="LiveId" clId="{8C1CA5D7-16E3-45B9-AAC9-BAF6292B6460}" dt="2022-06-30T10:58:51.519" v="1341" actId="1076"/>
          <ac:spMkLst>
            <pc:docMk/>
            <pc:sldMk cId="1619841172" sldId="266"/>
            <ac:spMk id="15" creationId="{D109C294-F5FD-6CC3-D330-AEEAA528C80A}"/>
          </ac:spMkLst>
        </pc:spChg>
        <pc:spChg chg="add mod">
          <ac:chgData name="이 호진" userId="e7b51f9e24c37788" providerId="LiveId" clId="{8C1CA5D7-16E3-45B9-AAC9-BAF6292B6460}" dt="2022-06-30T10:58:26.680" v="1331" actId="1076"/>
          <ac:spMkLst>
            <pc:docMk/>
            <pc:sldMk cId="1619841172" sldId="266"/>
            <ac:spMk id="16" creationId="{4212837E-C3A4-2543-C7B4-A1FE5E42AA48}"/>
          </ac:spMkLst>
        </pc:spChg>
        <pc:picChg chg="add del mod">
          <ac:chgData name="이 호진" userId="e7b51f9e24c37788" providerId="LiveId" clId="{8C1CA5D7-16E3-45B9-AAC9-BAF6292B6460}" dt="2022-06-30T10:54:09.876" v="1136" actId="478"/>
          <ac:picMkLst>
            <pc:docMk/>
            <pc:sldMk cId="1619841172" sldId="266"/>
            <ac:picMk id="3" creationId="{D79BA5A3-B099-71A1-75E8-F5B9E85E5434}"/>
          </ac:picMkLst>
        </pc:picChg>
        <pc:picChg chg="add del mod">
          <ac:chgData name="이 호진" userId="e7b51f9e24c37788" providerId="LiveId" clId="{8C1CA5D7-16E3-45B9-AAC9-BAF6292B6460}" dt="2022-06-30T10:54:13.786" v="1137" actId="478"/>
          <ac:picMkLst>
            <pc:docMk/>
            <pc:sldMk cId="1619841172" sldId="266"/>
            <ac:picMk id="5" creationId="{82FBACBE-6446-AB55-EC01-D717D63AC7A6}"/>
          </ac:picMkLst>
        </pc:picChg>
        <pc:picChg chg="add del mod">
          <ac:chgData name="이 호진" userId="e7b51f9e24c37788" providerId="LiveId" clId="{8C1CA5D7-16E3-45B9-AAC9-BAF6292B6460}" dt="2022-06-30T10:54:15.741" v="1138" actId="478"/>
          <ac:picMkLst>
            <pc:docMk/>
            <pc:sldMk cId="1619841172" sldId="266"/>
            <ac:picMk id="11" creationId="{BA468D61-16E6-A169-78E5-04C7955B4E92}"/>
          </ac:picMkLst>
        </pc:picChg>
        <pc:picChg chg="add mod">
          <ac:chgData name="이 호진" userId="e7b51f9e24c37788" providerId="LiveId" clId="{8C1CA5D7-16E3-45B9-AAC9-BAF6292B6460}" dt="2022-06-30T10:58:53.320" v="1343" actId="1076"/>
          <ac:picMkLst>
            <pc:docMk/>
            <pc:sldMk cId="1619841172" sldId="266"/>
            <ac:picMk id="17" creationId="{39388680-E89A-B664-49FC-BF90A888FF1A}"/>
          </ac:picMkLst>
        </pc:picChg>
        <pc:picChg chg="add mod">
          <ac:chgData name="이 호진" userId="e7b51f9e24c37788" providerId="LiveId" clId="{8C1CA5D7-16E3-45B9-AAC9-BAF6292B6460}" dt="2022-06-30T10:58:51.519" v="1341" actId="1076"/>
          <ac:picMkLst>
            <pc:docMk/>
            <pc:sldMk cId="1619841172" sldId="266"/>
            <ac:picMk id="18" creationId="{96ABDD2F-3838-70FF-F2D0-E7025C51227C}"/>
          </ac:picMkLst>
        </pc:picChg>
      </pc:sldChg>
      <pc:sldChg chg="addSp modSp add mod ord">
        <pc:chgData name="이 호진" userId="e7b51f9e24c37788" providerId="LiveId" clId="{8C1CA5D7-16E3-45B9-AAC9-BAF6292B6460}" dt="2022-06-30T08:36:52.859" v="671"/>
        <pc:sldMkLst>
          <pc:docMk/>
          <pc:sldMk cId="4022039694" sldId="267"/>
        </pc:sldMkLst>
        <pc:picChg chg="add mod">
          <ac:chgData name="이 호진" userId="e7b51f9e24c37788" providerId="LiveId" clId="{8C1CA5D7-16E3-45B9-AAC9-BAF6292B6460}" dt="2022-06-30T08:36:49.389" v="669" actId="1076"/>
          <ac:picMkLst>
            <pc:docMk/>
            <pc:sldMk cId="4022039694" sldId="267"/>
            <ac:picMk id="3" creationId="{C046528F-E1CF-EC55-4752-A0FB2E05C0EA}"/>
          </ac:picMkLst>
        </pc:picChg>
      </pc:sldChg>
      <pc:sldChg chg="addSp delSp modSp add mod ord">
        <pc:chgData name="이 호진" userId="e7b51f9e24c37788" providerId="LiveId" clId="{8C1CA5D7-16E3-45B9-AAC9-BAF6292B6460}" dt="2022-06-30T10:50:52.263" v="811" actId="1076"/>
        <pc:sldMkLst>
          <pc:docMk/>
          <pc:sldMk cId="15282701" sldId="268"/>
        </pc:sldMkLst>
        <pc:spChg chg="add mod">
          <ac:chgData name="이 호진" userId="e7b51f9e24c37788" providerId="LiveId" clId="{8C1CA5D7-16E3-45B9-AAC9-BAF6292B6460}" dt="2022-06-30T10:49:35.434" v="797" actId="6549"/>
          <ac:spMkLst>
            <pc:docMk/>
            <pc:sldMk cId="15282701" sldId="268"/>
            <ac:spMk id="10" creationId="{B104A417-E2AE-02FE-71FC-F20800B04E8F}"/>
          </ac:spMkLst>
        </pc:spChg>
        <pc:spChg chg="add del mod">
          <ac:chgData name="이 호진" userId="e7b51f9e24c37788" providerId="LiveId" clId="{8C1CA5D7-16E3-45B9-AAC9-BAF6292B6460}" dt="2022-06-30T10:50:10.373" v="800" actId="478"/>
          <ac:spMkLst>
            <pc:docMk/>
            <pc:sldMk cId="15282701" sldId="268"/>
            <ac:spMk id="11" creationId="{FEB0C73A-01FB-F38E-0B72-5C8EFB7392FA}"/>
          </ac:spMkLst>
        </pc:spChg>
        <pc:spChg chg="add mod">
          <ac:chgData name="이 호진" userId="e7b51f9e24c37788" providerId="LiveId" clId="{8C1CA5D7-16E3-45B9-AAC9-BAF6292B6460}" dt="2022-06-30T10:50:39.915" v="805" actId="14100"/>
          <ac:spMkLst>
            <pc:docMk/>
            <pc:sldMk cId="15282701" sldId="268"/>
            <ac:spMk id="12" creationId="{BC7685FF-16D2-0715-8055-6B1ED81333FE}"/>
          </ac:spMkLst>
        </pc:spChg>
        <pc:spChg chg="add mod">
          <ac:chgData name="이 호진" userId="e7b51f9e24c37788" providerId="LiveId" clId="{8C1CA5D7-16E3-45B9-AAC9-BAF6292B6460}" dt="2022-06-30T10:50:52.263" v="811" actId="1076"/>
          <ac:spMkLst>
            <pc:docMk/>
            <pc:sldMk cId="15282701" sldId="268"/>
            <ac:spMk id="13" creationId="{CC62BFE3-E74B-5F86-80A5-9561C75DA053}"/>
          </ac:spMkLst>
        </pc:spChg>
      </pc:sldChg>
      <pc:sldChg chg="addSp delSp modSp add mod">
        <pc:chgData name="이 호진" userId="e7b51f9e24c37788" providerId="LiveId" clId="{8C1CA5D7-16E3-45B9-AAC9-BAF6292B6460}" dt="2022-06-30T10:58:41.508" v="1335" actId="21"/>
        <pc:sldMkLst>
          <pc:docMk/>
          <pc:sldMk cId="2586600466" sldId="269"/>
        </pc:sldMkLst>
        <pc:spChg chg="add del mod">
          <ac:chgData name="이 호진" userId="e7b51f9e24c37788" providerId="LiveId" clId="{8C1CA5D7-16E3-45B9-AAC9-BAF6292B6460}" dt="2022-06-30T10:55:13.160" v="1238" actId="21"/>
          <ac:spMkLst>
            <pc:docMk/>
            <pc:sldMk cId="2586600466" sldId="269"/>
            <ac:spMk id="4" creationId="{EE88DC69-4F29-B822-939A-DB24D4438B76}"/>
          </ac:spMkLst>
        </pc:spChg>
        <pc:picChg chg="add del mod">
          <ac:chgData name="이 호진" userId="e7b51f9e24c37788" providerId="LiveId" clId="{8C1CA5D7-16E3-45B9-AAC9-BAF6292B6460}" dt="2022-06-30T10:58:41.508" v="1335" actId="21"/>
          <ac:picMkLst>
            <pc:docMk/>
            <pc:sldMk cId="2586600466" sldId="269"/>
            <ac:picMk id="3" creationId="{A228C4B3-B5E5-9BFD-DCD7-75DB9F51B145}"/>
          </ac:picMkLst>
        </pc:picChg>
      </pc:sldChg>
      <pc:sldChg chg="add">
        <pc:chgData name="이 호진" userId="e7b51f9e24c37788" providerId="LiveId" clId="{8C1CA5D7-16E3-45B9-AAC9-BAF6292B6460}" dt="2022-06-30T08:36:55.343" v="674"/>
        <pc:sldMkLst>
          <pc:docMk/>
          <pc:sldMk cId="3620167774" sldId="270"/>
        </pc:sldMkLst>
      </pc:sldChg>
    </pc:docChg>
  </pc:docChgLst>
  <pc:docChgLst>
    <pc:chgData name="이 호진" userId="e7b51f9e24c37788" providerId="LiveId" clId="{F6C31AD2-E474-4E7E-A59D-5E8E3486494E}"/>
    <pc:docChg chg="custSel addSld delSld modSld">
      <pc:chgData name="이 호진" userId="e7b51f9e24c37788" providerId="LiveId" clId="{F6C31AD2-E474-4E7E-A59D-5E8E3486494E}" dt="2022-06-30T07:28:08.069" v="459" actId="47"/>
      <pc:docMkLst>
        <pc:docMk/>
      </pc:docMkLst>
      <pc:sldChg chg="modSp mod">
        <pc:chgData name="이 호진" userId="e7b51f9e24c37788" providerId="LiveId" clId="{F6C31AD2-E474-4E7E-A59D-5E8E3486494E}" dt="2022-06-30T07:24:23.983" v="130" actId="20577"/>
        <pc:sldMkLst>
          <pc:docMk/>
          <pc:sldMk cId="2184666338" sldId="256"/>
        </pc:sldMkLst>
        <pc:spChg chg="mod">
          <ac:chgData name="이 호진" userId="e7b51f9e24c37788" providerId="LiveId" clId="{F6C31AD2-E474-4E7E-A59D-5E8E3486494E}" dt="2022-06-30T07:23:47.929" v="5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F6C31AD2-E474-4E7E-A59D-5E8E3486494E}" dt="2022-06-30T07:23:55.665" v="14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F6C31AD2-E474-4E7E-A59D-5E8E3486494E}" dt="2022-06-30T07:24:02.843" v="23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F6C31AD2-E474-4E7E-A59D-5E8E3486494E}" dt="2022-06-30T07:24:23.983" v="130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">
        <pc:chgData name="이 호진" userId="e7b51f9e24c37788" providerId="LiveId" clId="{F6C31AD2-E474-4E7E-A59D-5E8E3486494E}" dt="2022-06-30T07:28:04.041" v="458" actId="1076"/>
        <pc:sldMkLst>
          <pc:docMk/>
          <pc:sldMk cId="159237791" sldId="259"/>
        </pc:sldMkLst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6" creationId="{9DF54B72-9D3D-AAA2-403E-44FE7CE9F27D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7" creationId="{C68CFB5E-9F77-7910-6EDB-D23115712E70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8" creationId="{EDC423C6-B720-876E-9C3D-3D58EA3541D4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9" creationId="{42B59328-8668-16FA-34BF-C2F4EBAF0D3D}"/>
          </ac:spMkLst>
        </pc:spChg>
        <pc:spChg chg="add mod">
          <ac:chgData name="이 호진" userId="e7b51f9e24c37788" providerId="LiveId" clId="{F6C31AD2-E474-4E7E-A59D-5E8E3486494E}" dt="2022-06-30T07:26:20.438" v="312" actId="14100"/>
          <ac:spMkLst>
            <pc:docMk/>
            <pc:sldMk cId="159237791" sldId="259"/>
            <ac:spMk id="10" creationId="{FB4F67BA-36AC-9496-E063-C96400657F88}"/>
          </ac:spMkLst>
        </pc:spChg>
        <pc:spChg chg="add mod">
          <ac:chgData name="이 호진" userId="e7b51f9e24c37788" providerId="LiveId" clId="{F6C31AD2-E474-4E7E-A59D-5E8E3486494E}" dt="2022-06-30T07:26:28.910" v="315" actId="14100"/>
          <ac:spMkLst>
            <pc:docMk/>
            <pc:sldMk cId="159237791" sldId="259"/>
            <ac:spMk id="11" creationId="{D199F0B4-98D6-084A-C0B0-AC2F6E082766}"/>
          </ac:spMkLst>
        </pc:spChg>
        <pc:spChg chg="add mod">
          <ac:chgData name="이 호진" userId="e7b51f9e24c37788" providerId="LiveId" clId="{F6C31AD2-E474-4E7E-A59D-5E8E3486494E}" dt="2022-06-30T07:27:18.612" v="407" actId="1076"/>
          <ac:spMkLst>
            <pc:docMk/>
            <pc:sldMk cId="159237791" sldId="259"/>
            <ac:spMk id="12" creationId="{0534E0A1-7972-430E-C487-60F9B2C70330}"/>
          </ac:spMkLst>
        </pc:spChg>
        <pc:spChg chg="add mod">
          <ac:chgData name="이 호진" userId="e7b51f9e24c37788" providerId="LiveId" clId="{F6C31AD2-E474-4E7E-A59D-5E8E3486494E}" dt="2022-06-30T07:28:04.041" v="458" actId="1076"/>
          <ac:spMkLst>
            <pc:docMk/>
            <pc:sldMk cId="159237791" sldId="259"/>
            <ac:spMk id="13" creationId="{1D994831-A63F-F75A-486D-C6B7EDF7EDB3}"/>
          </ac:spMkLst>
        </pc:spChg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2593256944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009393969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191817500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362170494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411059549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4238118617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1297127404" sldId="263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74044086" sldId="264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2DDD2313-4269-47B9-B118-94677BEF30CF}"/>
    <pc:docChg chg="undo custSel addSld delSld modSld sldOrd">
      <pc:chgData name="이 호진" userId="e7b51f9e24c37788" providerId="LiveId" clId="{2DDD2313-4269-47B9-B118-94677BEF30CF}" dt="2022-07-01T04:30:46.147" v="713" actId="207"/>
      <pc:docMkLst>
        <pc:docMk/>
      </pc:docMkLst>
      <pc:sldChg chg="del">
        <pc:chgData name="이 호진" userId="e7b51f9e24c37788" providerId="LiveId" clId="{2DDD2313-4269-47B9-B118-94677BEF30CF}" dt="2022-06-30T11:00:20.691" v="0" actId="47"/>
        <pc:sldMkLst>
          <pc:docMk/>
          <pc:sldMk cId="159237791" sldId="259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3203046158" sldId="260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3637793917" sldId="261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4056511137" sldId="262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2151571382" sldId="263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2623199399" sldId="264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2400898817" sldId="265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4022039694" sldId="267"/>
        </pc:sldMkLst>
      </pc:sldChg>
      <pc:sldChg chg="del">
        <pc:chgData name="이 호진" userId="e7b51f9e24c37788" providerId="LiveId" clId="{2DDD2313-4269-47B9-B118-94677BEF30CF}" dt="2022-06-30T11:00:20.691" v="0" actId="47"/>
        <pc:sldMkLst>
          <pc:docMk/>
          <pc:sldMk cId="15282701" sldId="268"/>
        </pc:sldMkLst>
      </pc:sldChg>
      <pc:sldChg chg="addSp delSp modSp mod">
        <pc:chgData name="이 호진" userId="e7b51f9e24c37788" providerId="LiveId" clId="{2DDD2313-4269-47B9-B118-94677BEF30CF}" dt="2022-07-01T04:30:34.956" v="712" actId="207"/>
        <pc:sldMkLst>
          <pc:docMk/>
          <pc:sldMk cId="2586600466" sldId="269"/>
        </pc:sldMkLst>
        <pc:spChg chg="add mod">
          <ac:chgData name="이 호진" userId="e7b51f9e24c37788" providerId="LiveId" clId="{2DDD2313-4269-47B9-B118-94677BEF30CF}" dt="2022-07-01T04:30:34.956" v="712" actId="207"/>
          <ac:spMkLst>
            <pc:docMk/>
            <pc:sldMk cId="2586600466" sldId="269"/>
            <ac:spMk id="4" creationId="{B8C5CA22-B08D-002D-462D-A033A77BD37A}"/>
          </ac:spMkLst>
        </pc:spChg>
        <pc:spChg chg="add mod">
          <ac:chgData name="이 호진" userId="e7b51f9e24c37788" providerId="LiveId" clId="{2DDD2313-4269-47B9-B118-94677BEF30CF}" dt="2022-06-30T11:10:44.231" v="232" actId="1076"/>
          <ac:spMkLst>
            <pc:docMk/>
            <pc:sldMk cId="2586600466" sldId="269"/>
            <ac:spMk id="11" creationId="{587C8C07-DC25-119D-31C4-D71E029599D9}"/>
          </ac:spMkLst>
        </pc:spChg>
        <pc:picChg chg="add del mod">
          <ac:chgData name="이 호진" userId="e7b51f9e24c37788" providerId="LiveId" clId="{2DDD2313-4269-47B9-B118-94677BEF30CF}" dt="2022-06-30T11:11:52.633" v="478" actId="478"/>
          <ac:picMkLst>
            <pc:docMk/>
            <pc:sldMk cId="2586600466" sldId="269"/>
            <ac:picMk id="3" creationId="{CE1C97AA-0475-EDC7-141E-6CE0F7F300B5}"/>
          </ac:picMkLst>
        </pc:picChg>
        <pc:picChg chg="add mod">
          <ac:chgData name="이 호진" userId="e7b51f9e24c37788" providerId="LiveId" clId="{2DDD2313-4269-47B9-B118-94677BEF30CF}" dt="2022-06-30T11:12:08.224" v="483" actId="1076"/>
          <ac:picMkLst>
            <pc:docMk/>
            <pc:sldMk cId="2586600466" sldId="269"/>
            <ac:picMk id="10" creationId="{3A023A87-57AB-CF66-3725-4D51792458A3}"/>
          </ac:picMkLst>
        </pc:picChg>
      </pc:sldChg>
      <pc:sldChg chg="addSp delSp modSp mod ord">
        <pc:chgData name="이 호진" userId="e7b51f9e24c37788" providerId="LiveId" clId="{2DDD2313-4269-47B9-B118-94677BEF30CF}" dt="2022-07-01T04:30:46.147" v="713" actId="207"/>
        <pc:sldMkLst>
          <pc:docMk/>
          <pc:sldMk cId="3620167774" sldId="270"/>
        </pc:sldMkLst>
        <pc:spChg chg="add mod">
          <ac:chgData name="이 호진" userId="e7b51f9e24c37788" providerId="LiveId" clId="{2DDD2313-4269-47B9-B118-94677BEF30CF}" dt="2022-07-01T04:30:46.147" v="713" actId="207"/>
          <ac:spMkLst>
            <pc:docMk/>
            <pc:sldMk cId="3620167774" sldId="270"/>
            <ac:spMk id="4" creationId="{EF299ABB-7A20-D580-2D68-A96F5E3C3691}"/>
          </ac:spMkLst>
        </pc:spChg>
        <pc:spChg chg="add mod">
          <ac:chgData name="이 호진" userId="e7b51f9e24c37788" providerId="LiveId" clId="{2DDD2313-4269-47B9-B118-94677BEF30CF}" dt="2022-06-30T11:08:43.369" v="15" actId="14100"/>
          <ac:spMkLst>
            <pc:docMk/>
            <pc:sldMk cId="3620167774" sldId="270"/>
            <ac:spMk id="10" creationId="{4AB37527-231C-C1CE-69A5-717BDAAFEC19}"/>
          </ac:spMkLst>
        </pc:spChg>
        <pc:picChg chg="add del mod">
          <ac:chgData name="이 호진" userId="e7b51f9e24c37788" providerId="LiveId" clId="{2DDD2313-4269-47B9-B118-94677BEF30CF}" dt="2022-06-30T11:09:23.583" v="210" actId="478"/>
          <ac:picMkLst>
            <pc:docMk/>
            <pc:sldMk cId="3620167774" sldId="270"/>
            <ac:picMk id="3" creationId="{87A80933-18C4-ED43-A022-572ED8162949}"/>
          </ac:picMkLst>
        </pc:picChg>
        <pc:picChg chg="add mod">
          <ac:chgData name="이 호진" userId="e7b51f9e24c37788" providerId="LiveId" clId="{2DDD2313-4269-47B9-B118-94677BEF30CF}" dt="2022-06-30T11:09:48.260" v="220" actId="1076"/>
          <ac:picMkLst>
            <pc:docMk/>
            <pc:sldMk cId="3620167774" sldId="270"/>
            <ac:picMk id="11" creationId="{5D668219-9EC5-CBB8-2117-0A5E604FE0F3}"/>
          </ac:picMkLst>
        </pc:picChg>
      </pc:sldChg>
      <pc:sldChg chg="add del">
        <pc:chgData name="이 호진" userId="e7b51f9e24c37788" providerId="LiveId" clId="{2DDD2313-4269-47B9-B118-94677BEF30CF}" dt="2022-06-30T12:20:21.364" v="711" actId="47"/>
        <pc:sldMkLst>
          <pc:docMk/>
          <pc:sldMk cId="3630225841" sldId="271"/>
        </pc:sldMkLst>
      </pc:sldChg>
      <pc:sldChg chg="add del">
        <pc:chgData name="이 호진" userId="e7b51f9e24c37788" providerId="LiveId" clId="{2DDD2313-4269-47B9-B118-94677BEF30CF}" dt="2022-06-30T12:20:21.364" v="711" actId="47"/>
        <pc:sldMkLst>
          <pc:docMk/>
          <pc:sldMk cId="1736347085" sldId="272"/>
        </pc:sldMkLst>
      </pc:sldChg>
      <pc:sldChg chg="add">
        <pc:chgData name="이 호진" userId="e7b51f9e24c37788" providerId="LiveId" clId="{2DDD2313-4269-47B9-B118-94677BEF30CF}" dt="2022-06-30T11:07:44.165" v="8"/>
        <pc:sldMkLst>
          <pc:docMk/>
          <pc:sldMk cId="88968821" sldId="273"/>
        </pc:sldMkLst>
      </pc:sldChg>
      <pc:sldChg chg="add del ord">
        <pc:chgData name="이 호진" userId="e7b51f9e24c37788" providerId="LiveId" clId="{2DDD2313-4269-47B9-B118-94677BEF30CF}" dt="2022-06-30T12:20:21.364" v="711" actId="47"/>
        <pc:sldMkLst>
          <pc:docMk/>
          <pc:sldMk cId="427150500" sldId="274"/>
        </pc:sldMkLst>
      </pc:sldChg>
      <pc:sldChg chg="addSp delSp modSp add mod ord">
        <pc:chgData name="이 호진" userId="e7b51f9e24c37788" providerId="LiveId" clId="{2DDD2313-4269-47B9-B118-94677BEF30CF}" dt="2022-06-30T12:20:17.369" v="710" actId="20578"/>
        <pc:sldMkLst>
          <pc:docMk/>
          <pc:sldMk cId="1382968936" sldId="275"/>
        </pc:sldMkLst>
        <pc:spChg chg="add mod">
          <ac:chgData name="이 호진" userId="e7b51f9e24c37788" providerId="LiveId" clId="{2DDD2313-4269-47B9-B118-94677BEF30CF}" dt="2022-06-30T12:19:37.874" v="701" actId="1076"/>
          <ac:spMkLst>
            <pc:docMk/>
            <pc:sldMk cId="1382968936" sldId="275"/>
            <ac:spMk id="2" creationId="{E9CAEBBC-EC81-5368-7082-61C9B53C1511}"/>
          </ac:spMkLst>
        </pc:spChg>
        <pc:spChg chg="add mod">
          <ac:chgData name="이 호진" userId="e7b51f9e24c37788" providerId="LiveId" clId="{2DDD2313-4269-47B9-B118-94677BEF30CF}" dt="2022-06-30T12:19:35.837" v="700" actId="1076"/>
          <ac:spMkLst>
            <pc:docMk/>
            <pc:sldMk cId="1382968936" sldId="275"/>
            <ac:spMk id="4" creationId="{1861DB82-7C71-6795-7AD2-188DDE47576D}"/>
          </ac:spMkLst>
        </pc:spChg>
        <pc:picChg chg="del mod">
          <ac:chgData name="이 호진" userId="e7b51f9e24c37788" providerId="LiveId" clId="{2DDD2313-4269-47B9-B118-94677BEF30CF}" dt="2022-06-30T12:19:53.819" v="704" actId="478"/>
          <ac:picMkLst>
            <pc:docMk/>
            <pc:sldMk cId="1382968936" sldId="275"/>
            <ac:picMk id="3" creationId="{9A6B7046-75B9-A6F4-0FC8-F61538A75823}"/>
          </ac:picMkLst>
        </pc:picChg>
        <pc:picChg chg="add mod">
          <ac:chgData name="이 호진" userId="e7b51f9e24c37788" providerId="LiveId" clId="{2DDD2313-4269-47B9-B118-94677BEF30CF}" dt="2022-06-30T12:19:59.080" v="707" actId="1076"/>
          <ac:picMkLst>
            <pc:docMk/>
            <pc:sldMk cId="1382968936" sldId="275"/>
            <ac:picMk id="10" creationId="{DD564695-C968-29F5-C98F-640B733EB3BD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58D3D7D6-11F2-477F-A387-D7E6D3622E31}"/>
    <pc:docChg chg="custSel addSld modSld">
      <pc:chgData name="이 호진" userId="e7b51f9e24c37788" providerId="LiveId" clId="{58D3D7D6-11F2-477F-A387-D7E6D3622E31}" dt="2022-06-30T07:29:27.571" v="17"/>
      <pc:docMkLst>
        <pc:docMk/>
      </pc:docMkLst>
      <pc:sldChg chg="modSp mod">
        <pc:chgData name="이 호진" userId="e7b51f9e24c37788" providerId="LiveId" clId="{58D3D7D6-11F2-477F-A387-D7E6D3622E31}" dt="2022-06-30T07:29:16.956" v="11" actId="14100"/>
        <pc:sldMkLst>
          <pc:docMk/>
          <pc:sldMk cId="2184666338" sldId="256"/>
        </pc:sldMkLst>
        <pc:spChg chg="mod">
          <ac:chgData name="이 호진" userId="e7b51f9e24c37788" providerId="LiveId" clId="{58D3D7D6-11F2-477F-A387-D7E6D3622E31}" dt="2022-06-30T07:29:16.956" v="11" actId="14100"/>
          <ac:spMkLst>
            <pc:docMk/>
            <pc:sldMk cId="2184666338" sldId="256"/>
            <ac:spMk id="7" creationId="{7CA2BC6A-8622-378D-781B-17A25B5A9C7C}"/>
          </ac:spMkLst>
        </pc:spChg>
      </pc:sldChg>
      <pc:sldChg chg="delSp mod">
        <pc:chgData name="이 호진" userId="e7b51f9e24c37788" providerId="LiveId" clId="{58D3D7D6-11F2-477F-A387-D7E6D3622E31}" dt="2022-06-30T07:29:21.970" v="12" actId="478"/>
        <pc:sldMkLst>
          <pc:docMk/>
          <pc:sldMk cId="159237791" sldId="259"/>
        </pc:sldMkLst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0" creationId="{FB4F67BA-36AC-9496-E063-C96400657F88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1" creationId="{D199F0B4-98D6-084A-C0B0-AC2F6E082766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2" creationId="{0534E0A1-7972-430E-C487-60F9B2C70330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3" creationId="{1D994831-A63F-F75A-486D-C6B7EDF7EDB3}"/>
          </ac:spMkLst>
        </pc:spChg>
      </pc:sldChg>
      <pc:sldChg chg="add">
        <pc:chgData name="이 호진" userId="e7b51f9e24c37788" providerId="LiveId" clId="{58D3D7D6-11F2-477F-A387-D7E6D3622E31}" dt="2022-06-30T07:29:26.707" v="13"/>
        <pc:sldMkLst>
          <pc:docMk/>
          <pc:sldMk cId="3203046158" sldId="260"/>
        </pc:sldMkLst>
      </pc:sldChg>
      <pc:sldChg chg="add">
        <pc:chgData name="이 호진" userId="e7b51f9e24c37788" providerId="LiveId" clId="{58D3D7D6-11F2-477F-A387-D7E6D3622E31}" dt="2022-06-30T07:29:26.960" v="14"/>
        <pc:sldMkLst>
          <pc:docMk/>
          <pc:sldMk cId="3637793917" sldId="261"/>
        </pc:sldMkLst>
      </pc:sldChg>
      <pc:sldChg chg="add">
        <pc:chgData name="이 호진" userId="e7b51f9e24c37788" providerId="LiveId" clId="{58D3D7D6-11F2-477F-A387-D7E6D3622E31}" dt="2022-06-30T07:29:27.162" v="15"/>
        <pc:sldMkLst>
          <pc:docMk/>
          <pc:sldMk cId="4056511137" sldId="262"/>
        </pc:sldMkLst>
      </pc:sldChg>
      <pc:sldChg chg="add">
        <pc:chgData name="이 호진" userId="e7b51f9e24c37788" providerId="LiveId" clId="{58D3D7D6-11F2-477F-A387-D7E6D3622E31}" dt="2022-06-30T07:29:27.374" v="16"/>
        <pc:sldMkLst>
          <pc:docMk/>
          <pc:sldMk cId="2151571382" sldId="263"/>
        </pc:sldMkLst>
      </pc:sldChg>
      <pc:sldChg chg="add">
        <pc:chgData name="이 호진" userId="e7b51f9e24c37788" providerId="LiveId" clId="{58D3D7D6-11F2-477F-A387-D7E6D3622E31}" dt="2022-06-30T07:29:27.571" v="17"/>
        <pc:sldMkLst>
          <pc:docMk/>
          <pc:sldMk cId="26231993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29" y="1223684"/>
            <a:ext cx="52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ISP </a:t>
            </a:r>
            <a:r>
              <a:rPr lang="ko-KR" altLang="en-US" sz="3600" dirty="0"/>
              <a:t>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제어하는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2CE90-9A68-45C3-D8D4-1A9C4F9A7D85}"/>
              </a:ext>
            </a:extLst>
          </p:cNvPr>
          <p:cNvSpPr txBox="1"/>
          <p:nvPr/>
        </p:nvSpPr>
        <p:spPr>
          <a:xfrm>
            <a:off x="329453" y="800100"/>
            <a:ext cx="519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1:N</a:t>
            </a:r>
            <a:r>
              <a:rPr lang="ko-KR" altLang="en-US" sz="3600" dirty="0"/>
              <a:t> 통신 연결방법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410DB-8193-78B7-CAAD-56F191556263}"/>
              </a:ext>
            </a:extLst>
          </p:cNvPr>
          <p:cNvSpPr txBox="1"/>
          <p:nvPr/>
        </p:nvSpPr>
        <p:spPr>
          <a:xfrm>
            <a:off x="4269440" y="1022439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MultiSlave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9C294-F5FD-6CC3-D330-AEEAA528C80A}"/>
              </a:ext>
            </a:extLst>
          </p:cNvPr>
          <p:cNvSpPr txBox="1"/>
          <p:nvPr/>
        </p:nvSpPr>
        <p:spPr>
          <a:xfrm>
            <a:off x="383242" y="1699257"/>
            <a:ext cx="33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Daisy Chain </a:t>
            </a:r>
            <a:r>
              <a:rPr lang="ko-KR" altLang="en-US" dirty="0"/>
              <a:t>방식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12837E-C3A4-2543-C7B4-A1FE5E42AA48}"/>
              </a:ext>
            </a:extLst>
          </p:cNvPr>
          <p:cNvSpPr txBox="1"/>
          <p:nvPr/>
        </p:nvSpPr>
        <p:spPr>
          <a:xfrm>
            <a:off x="5520018" y="1738726"/>
            <a:ext cx="23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Independent SS </a:t>
            </a:r>
            <a:r>
              <a:rPr lang="ko-KR" altLang="en-US" dirty="0"/>
              <a:t>방식</a:t>
            </a:r>
          </a:p>
        </p:txBody>
      </p:sp>
      <p:pic>
        <p:nvPicPr>
          <p:cNvPr id="17" name="Picture 2" descr="쿼드콥터] SPI 통신 &lt;기본 이론편&gt; - 우투리와툴툴">
            <a:extLst>
              <a:ext uri="{FF2B5EF4-FFF2-40B4-BE49-F238E27FC236}">
                <a16:creationId xmlns:a16="http://schemas.microsoft.com/office/drawing/2014/main" id="{39388680-E89A-B664-49FC-BF90A888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46" y="2486585"/>
            <a:ext cx="3570798" cy="18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ABDD2F-3838-70FF-F2D0-E7025C512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2" y="2093743"/>
            <a:ext cx="3267075" cy="25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4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10" name="Picture 2" descr="쿼드콥터] SPI 통신 &lt;기본 이론편&gt; - 우투리와툴툴">
            <a:extLst>
              <a:ext uri="{FF2B5EF4-FFF2-40B4-BE49-F238E27FC236}">
                <a16:creationId xmlns:a16="http://schemas.microsoft.com/office/drawing/2014/main" id="{3A023A87-57AB-CF66-3725-4D517924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4" y="1829143"/>
            <a:ext cx="3570798" cy="18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C8C07-DC25-119D-31C4-D71E029599D9}"/>
              </a:ext>
            </a:extLst>
          </p:cNvPr>
          <p:cNvSpPr txBox="1"/>
          <p:nvPr/>
        </p:nvSpPr>
        <p:spPr>
          <a:xfrm>
            <a:off x="350885" y="868391"/>
            <a:ext cx="460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Independent SS </a:t>
            </a:r>
            <a:r>
              <a:rPr lang="ko-KR" altLang="en-US" sz="3600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5CA22-B08D-002D-462D-A033A77BD37A}"/>
              </a:ext>
            </a:extLst>
          </p:cNvPr>
          <p:cNvSpPr txBox="1"/>
          <p:nvPr/>
        </p:nvSpPr>
        <p:spPr>
          <a:xfrm>
            <a:off x="4645358" y="1829143"/>
            <a:ext cx="34173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슬레이브마다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따로 </a:t>
            </a:r>
            <a:r>
              <a:rPr lang="en-US" altLang="ko-KR" sz="1400" dirty="0">
                <a:solidFill>
                  <a:srgbClr val="FF0000"/>
                </a:solidFill>
              </a:rPr>
              <a:t>SS</a:t>
            </a:r>
            <a:r>
              <a:rPr lang="ko-KR" altLang="en-US" sz="1400" dirty="0">
                <a:solidFill>
                  <a:srgbClr val="FF0000"/>
                </a:solidFill>
              </a:rPr>
              <a:t>핀을 </a:t>
            </a:r>
            <a:r>
              <a:rPr lang="ko-KR" altLang="en-US" sz="1400" dirty="0"/>
              <a:t>배정한다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슬레이브가</a:t>
            </a:r>
            <a:r>
              <a:rPr lang="ko-KR" altLang="en-US" sz="1400" dirty="0"/>
              <a:t> 많아질 수록 </a:t>
            </a:r>
            <a:r>
              <a:rPr lang="en-US" altLang="ko-KR" sz="1400" dirty="0"/>
              <a:t>SS</a:t>
            </a:r>
            <a:r>
              <a:rPr lang="ko-KR" altLang="en-US" sz="1400" dirty="0"/>
              <a:t>핀을 더 많이 써야하는 단점이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SPI</a:t>
            </a:r>
            <a:r>
              <a:rPr lang="ko-KR" altLang="en-US" sz="1400" dirty="0"/>
              <a:t>통신에서 다수의 </a:t>
            </a:r>
            <a:r>
              <a:rPr lang="ko-KR" altLang="en-US" sz="1400" dirty="0" err="1"/>
              <a:t>슬레이브를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이용할때</a:t>
            </a:r>
            <a:r>
              <a:rPr lang="ko-KR" altLang="en-US" sz="1400" dirty="0"/>
              <a:t> 사용하는 기본 설정</a:t>
            </a:r>
          </a:p>
        </p:txBody>
      </p:sp>
    </p:spTree>
    <p:extLst>
      <p:ext uri="{BB962C8B-B14F-4D97-AF65-F5344CB8AC3E}">
        <p14:creationId xmlns:p14="http://schemas.microsoft.com/office/powerpoint/2010/main" val="25866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37527-231C-C1CE-69A5-717BDAAFEC19}"/>
              </a:ext>
            </a:extLst>
          </p:cNvPr>
          <p:cNvSpPr txBox="1"/>
          <p:nvPr/>
        </p:nvSpPr>
        <p:spPr>
          <a:xfrm>
            <a:off x="255495" y="818475"/>
            <a:ext cx="490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Daisy Chain </a:t>
            </a:r>
            <a:r>
              <a:rPr lang="ko-KR" altLang="en-US" sz="3600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99ABB-7A20-D580-2D68-A96F5E3C3691}"/>
              </a:ext>
            </a:extLst>
          </p:cNvPr>
          <p:cNvSpPr txBox="1"/>
          <p:nvPr/>
        </p:nvSpPr>
        <p:spPr>
          <a:xfrm>
            <a:off x="4222376" y="1879252"/>
            <a:ext cx="4686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마스터는 첫번째 </a:t>
            </a:r>
            <a:r>
              <a:rPr lang="ko-KR" altLang="en-US" sz="1400" dirty="0" err="1"/>
              <a:t>슬레이브의</a:t>
            </a:r>
            <a:r>
              <a:rPr lang="ko-KR" altLang="en-US" sz="1400" dirty="0"/>
              <a:t> </a:t>
            </a:r>
            <a:r>
              <a:rPr lang="en-US" altLang="ko-KR" sz="1400" dirty="0"/>
              <a:t>MOSI</a:t>
            </a:r>
            <a:r>
              <a:rPr lang="ko-KR" altLang="en-US" sz="1400" dirty="0"/>
              <a:t>와 마지막 </a:t>
            </a:r>
            <a:r>
              <a:rPr lang="ko-KR" altLang="en-US" sz="1400" dirty="0" err="1"/>
              <a:t>슬레이브의</a:t>
            </a:r>
            <a:r>
              <a:rPr lang="ko-KR" altLang="en-US" sz="1400" dirty="0"/>
              <a:t> </a:t>
            </a:r>
            <a:r>
              <a:rPr lang="en-US" altLang="ko-KR" sz="1400" dirty="0"/>
              <a:t>MISO</a:t>
            </a:r>
            <a:r>
              <a:rPr lang="ko-KR" altLang="en-US" sz="1400" dirty="0"/>
              <a:t>만 연결한다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마스터가 메시지를 보내면 </a:t>
            </a:r>
            <a:r>
              <a:rPr lang="ko-KR" altLang="en-US" sz="1400" dirty="0" err="1"/>
              <a:t>슬레이브에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순차적</a:t>
            </a:r>
            <a:r>
              <a:rPr lang="ko-KR" altLang="en-US" sz="1400" dirty="0"/>
              <a:t>으로 전달된다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668219-9EC5-CBB8-2117-0A5E604F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1771285"/>
            <a:ext cx="3267075" cy="25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6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AEBBC-EC81-5368-7082-61C9B53C1511}"/>
              </a:ext>
            </a:extLst>
          </p:cNvPr>
          <p:cNvSpPr txBox="1"/>
          <p:nvPr/>
        </p:nvSpPr>
        <p:spPr>
          <a:xfrm>
            <a:off x="309282" y="885478"/>
            <a:ext cx="426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SPI</a:t>
            </a:r>
            <a:r>
              <a:rPr lang="ko-KR" altLang="en-US" sz="3600" dirty="0"/>
              <a:t> 통신 프로토콜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1DB82-7C71-6795-7AD2-188DDE47576D}"/>
              </a:ext>
            </a:extLst>
          </p:cNvPr>
          <p:cNvSpPr txBox="1"/>
          <p:nvPr/>
        </p:nvSpPr>
        <p:spPr>
          <a:xfrm>
            <a:off x="4316505" y="779698"/>
            <a:ext cx="400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SPI</a:t>
            </a:r>
            <a:r>
              <a:rPr lang="ko-KR" altLang="en-US" sz="1400" dirty="0"/>
              <a:t>통신은 </a:t>
            </a:r>
            <a:r>
              <a:rPr lang="en-US" altLang="ko-KR" sz="1400" dirty="0"/>
              <a:t>SCK</a:t>
            </a:r>
            <a:r>
              <a:rPr lang="ko-KR" altLang="en-US" sz="1400" dirty="0"/>
              <a:t>의 </a:t>
            </a:r>
            <a:r>
              <a:rPr lang="en-US" altLang="ko-KR" sz="1400" dirty="0"/>
              <a:t>clock</a:t>
            </a:r>
            <a:r>
              <a:rPr lang="ko-KR" altLang="en-US" sz="1400" dirty="0"/>
              <a:t>에 따라서 마스터에서 </a:t>
            </a:r>
            <a:r>
              <a:rPr lang="en-US" altLang="ko-KR" sz="1400" dirty="0"/>
              <a:t>slave</a:t>
            </a:r>
            <a:r>
              <a:rPr lang="ko-KR" altLang="en-US" sz="1400" dirty="0"/>
              <a:t>로 한 비트를 전송하고 </a:t>
            </a:r>
            <a:r>
              <a:rPr lang="en-US" altLang="ko-KR" sz="1400" dirty="0"/>
              <a:t>slave</a:t>
            </a:r>
            <a:r>
              <a:rPr lang="ko-KR" altLang="en-US" sz="1400" dirty="0"/>
              <a:t>에서 마스터로 한비트를 전송합니다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564695-C968-29F5-C98F-640B733E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90" y="1866881"/>
            <a:ext cx="8108622" cy="29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8896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114</Words>
  <Application>Microsoft Office PowerPoint</Application>
  <PresentationFormat>화면 슬라이드 쇼(16:9)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2022-07-01T04:30:53Z</dcterms:modified>
</cp:coreProperties>
</file>