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3" r:id="rId4"/>
    <p:sldId id="282" r:id="rId5"/>
    <p:sldId id="284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502BD-322B-47EB-9B4E-634C9C6FFE57}" v="96" dt="2022-07-03T07:16:2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8AE07FEA-0AB5-4EE5-A6F4-B7D340BB3574}"/>
    <pc:docChg chg="addSld modSld">
      <pc:chgData name="이 호진" userId="e7b51f9e24c37788" providerId="LiveId" clId="{8AE07FEA-0AB5-4EE5-A6F4-B7D340BB3574}" dt="2022-05-17T13:42:29.476" v="97" actId="1076"/>
      <pc:docMkLst>
        <pc:docMk/>
      </pc:docMkLst>
      <pc:sldChg chg="modSp mod">
        <pc:chgData name="이 호진" userId="e7b51f9e24c37788" providerId="LiveId" clId="{8AE07FEA-0AB5-4EE5-A6F4-B7D340BB3574}" dt="2022-05-17T13:36:34.197" v="18" actId="6549"/>
        <pc:sldMkLst>
          <pc:docMk/>
          <pc:sldMk cId="2184666338" sldId="256"/>
        </pc:sldMkLst>
        <pc:spChg chg="mod">
          <ac:chgData name="이 호진" userId="e7b51f9e24c37788" providerId="LiveId" clId="{8AE07FEA-0AB5-4EE5-A6F4-B7D340BB3574}" dt="2022-05-17T13:36:34.197" v="18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8AE07FEA-0AB5-4EE5-A6F4-B7D340BB3574}" dt="2022-05-17T13:36:49.937" v="20" actId="1076"/>
        <pc:sldMkLst>
          <pc:docMk/>
          <pc:sldMk cId="3009393969" sldId="260"/>
        </pc:sldMkLst>
        <pc:spChg chg="add mod">
          <ac:chgData name="이 호진" userId="e7b51f9e24c37788" providerId="LiveId" clId="{8AE07FEA-0AB5-4EE5-A6F4-B7D340BB3574}" dt="2022-05-17T13:36:49.937" v="20" actId="1076"/>
          <ac:spMkLst>
            <pc:docMk/>
            <pc:sldMk cId="3009393969" sldId="260"/>
            <ac:spMk id="7" creationId="{82DA5354-5D3F-F72E-E6F2-29F44315AB78}"/>
          </ac:spMkLst>
        </pc:spChg>
      </pc:sldChg>
      <pc:sldChg chg="addSp modSp mod">
        <pc:chgData name="이 호진" userId="e7b51f9e24c37788" providerId="LiveId" clId="{8AE07FEA-0AB5-4EE5-A6F4-B7D340BB3574}" dt="2022-05-17T13:37:19.888" v="24" actId="14100"/>
        <pc:sldMkLst>
          <pc:docMk/>
          <pc:sldMk cId="3191817500" sldId="261"/>
        </pc:sldMkLst>
        <pc:spChg chg="add mod">
          <ac:chgData name="이 호진" userId="e7b51f9e24c37788" providerId="LiveId" clId="{8AE07FEA-0AB5-4EE5-A6F4-B7D340BB3574}" dt="2022-05-17T13:37:19.888" v="24" actId="14100"/>
          <ac:spMkLst>
            <pc:docMk/>
            <pc:sldMk cId="3191817500" sldId="261"/>
            <ac:spMk id="7" creationId="{11D9D064-A0F8-B67C-6339-76CBFCA8AB75}"/>
          </ac:spMkLst>
        </pc:spChg>
      </pc:sldChg>
      <pc:sldChg chg="addSp modSp mod">
        <pc:chgData name="이 호진" userId="e7b51f9e24c37788" providerId="LiveId" clId="{8AE07FEA-0AB5-4EE5-A6F4-B7D340BB3574}" dt="2022-05-17T13:38:34.967" v="28" actId="1076"/>
        <pc:sldMkLst>
          <pc:docMk/>
          <pc:sldMk cId="4238118617" sldId="262"/>
        </pc:sldMkLst>
        <pc:picChg chg="add mod">
          <ac:chgData name="이 호진" userId="e7b51f9e24c37788" providerId="LiveId" clId="{8AE07FEA-0AB5-4EE5-A6F4-B7D340BB3574}" dt="2022-05-17T13:38:34.967" v="28" actId="1076"/>
          <ac:picMkLst>
            <pc:docMk/>
            <pc:sldMk cId="4238118617" sldId="262"/>
            <ac:picMk id="7" creationId="{991C141A-CF67-2CFB-6E6C-A8C86E795ADB}"/>
          </ac:picMkLst>
        </pc:picChg>
      </pc:sldChg>
      <pc:sldChg chg="addSp modSp mod">
        <pc:chgData name="이 호진" userId="e7b51f9e24c37788" providerId="LiveId" clId="{8AE07FEA-0AB5-4EE5-A6F4-B7D340BB3574}" dt="2022-05-17T13:39:52.764" v="60" actId="14100"/>
        <pc:sldMkLst>
          <pc:docMk/>
          <pc:sldMk cId="1297127404" sldId="263"/>
        </pc:sldMkLst>
        <pc:spChg chg="add mod">
          <ac:chgData name="이 호진" userId="e7b51f9e24c37788" providerId="LiveId" clId="{8AE07FEA-0AB5-4EE5-A6F4-B7D340BB3574}" dt="2022-05-17T13:39:52.764" v="60" actId="14100"/>
          <ac:spMkLst>
            <pc:docMk/>
            <pc:sldMk cId="1297127404" sldId="263"/>
            <ac:spMk id="7" creationId="{9E749668-1DE2-9714-F8F5-3DC3170E7732}"/>
          </ac:spMkLst>
        </pc:spChg>
        <pc:spChg chg="add mod">
          <ac:chgData name="이 호진" userId="e7b51f9e24c37788" providerId="LiveId" clId="{8AE07FEA-0AB5-4EE5-A6F4-B7D340BB3574}" dt="2022-05-17T13:39:29.835" v="54" actId="14100"/>
          <ac:spMkLst>
            <pc:docMk/>
            <pc:sldMk cId="1297127404" sldId="263"/>
            <ac:spMk id="8" creationId="{1174B197-EE03-0742-1413-A42B2927FC09}"/>
          </ac:spMkLst>
        </pc:spChg>
        <pc:picChg chg="add mod">
          <ac:chgData name="이 호진" userId="e7b51f9e24c37788" providerId="LiveId" clId="{8AE07FEA-0AB5-4EE5-A6F4-B7D340BB3574}" dt="2022-05-17T13:39:49.431" v="59" actId="1076"/>
          <ac:picMkLst>
            <pc:docMk/>
            <pc:sldMk cId="1297127404" sldId="263"/>
            <ac:picMk id="1026" creationId="{A57D5599-3CA1-26AE-2FDA-03C36FE008B0}"/>
          </ac:picMkLst>
        </pc:picChg>
      </pc:sldChg>
      <pc:sldChg chg="addSp modSp mod">
        <pc:chgData name="이 호진" userId="e7b51f9e24c37788" providerId="LiveId" clId="{8AE07FEA-0AB5-4EE5-A6F4-B7D340BB3574}" dt="2022-05-17T13:41:19.944" v="87" actId="14100"/>
        <pc:sldMkLst>
          <pc:docMk/>
          <pc:sldMk cId="74044086" sldId="264"/>
        </pc:sldMkLst>
        <pc:spChg chg="add mod">
          <ac:chgData name="이 호진" userId="e7b51f9e24c37788" providerId="LiveId" clId="{8AE07FEA-0AB5-4EE5-A6F4-B7D340BB3574}" dt="2022-05-17T13:40:33.874" v="78" actId="6549"/>
          <ac:spMkLst>
            <pc:docMk/>
            <pc:sldMk cId="74044086" sldId="264"/>
            <ac:spMk id="6" creationId="{224B4437-83A2-24D8-85B7-941E140E8CA8}"/>
          </ac:spMkLst>
        </pc:spChg>
        <pc:spChg chg="add mod">
          <ac:chgData name="이 호진" userId="e7b51f9e24c37788" providerId="LiveId" clId="{8AE07FEA-0AB5-4EE5-A6F4-B7D340BB3574}" dt="2022-05-17T13:40:48.541" v="81" actId="1076"/>
          <ac:spMkLst>
            <pc:docMk/>
            <pc:sldMk cId="74044086" sldId="264"/>
            <ac:spMk id="8" creationId="{4E1B4836-4F48-1006-E7B4-E6445E5E6877}"/>
          </ac:spMkLst>
        </pc:spChg>
        <pc:spChg chg="add mod">
          <ac:chgData name="이 호진" userId="e7b51f9e24c37788" providerId="LiveId" clId="{8AE07FEA-0AB5-4EE5-A6F4-B7D340BB3574}" dt="2022-05-17T13:41:19.944" v="87" actId="14100"/>
          <ac:spMkLst>
            <pc:docMk/>
            <pc:sldMk cId="74044086" sldId="264"/>
            <ac:spMk id="12" creationId="{480C2E14-B559-819F-1940-6F2BE6615617}"/>
          </ac:spMkLst>
        </pc:spChg>
        <pc:picChg chg="add mod">
          <ac:chgData name="이 호진" userId="e7b51f9e24c37788" providerId="LiveId" clId="{8AE07FEA-0AB5-4EE5-A6F4-B7D340BB3574}" dt="2022-05-17T13:41:00.297" v="83" actId="1076"/>
          <ac:picMkLst>
            <pc:docMk/>
            <pc:sldMk cId="74044086" sldId="264"/>
            <ac:picMk id="10" creationId="{FFD9302C-BF63-C58A-F54A-D8ABA09C12B9}"/>
          </ac:picMkLst>
        </pc:picChg>
      </pc:sldChg>
      <pc:sldChg chg="addSp modSp add mod">
        <pc:chgData name="이 호진" userId="e7b51f9e24c37788" providerId="LiveId" clId="{8AE07FEA-0AB5-4EE5-A6F4-B7D340BB3574}" dt="2022-05-17T13:42:29.476" v="97" actId="1076"/>
        <pc:sldMkLst>
          <pc:docMk/>
          <pc:sldMk cId="246484671" sldId="265"/>
        </pc:sldMkLst>
        <pc:spChg chg="add mod">
          <ac:chgData name="이 호진" userId="e7b51f9e24c37788" providerId="LiveId" clId="{8AE07FEA-0AB5-4EE5-A6F4-B7D340BB3574}" dt="2022-05-17T13:42:01.003" v="89" actId="1076"/>
          <ac:spMkLst>
            <pc:docMk/>
            <pc:sldMk cId="246484671" sldId="265"/>
            <ac:spMk id="8" creationId="{D20116D7-7076-093C-256C-B99881DBC8B1}"/>
          </ac:spMkLst>
        </pc:spChg>
        <pc:spChg chg="add mod">
          <ac:chgData name="이 호진" userId="e7b51f9e24c37788" providerId="LiveId" clId="{8AE07FEA-0AB5-4EE5-A6F4-B7D340BB3574}" dt="2022-05-17T13:42:29.476" v="97" actId="1076"/>
          <ac:spMkLst>
            <pc:docMk/>
            <pc:sldMk cId="246484671" sldId="265"/>
            <ac:spMk id="10" creationId="{24C6FF0E-7C49-CC4F-EB13-740BE03AB74A}"/>
          </ac:spMkLst>
        </pc:spChg>
      </pc:sldChg>
      <pc:sldChg chg="add">
        <pc:chgData name="이 호진" userId="e7b51f9e24c37788" providerId="LiveId" clId="{8AE07FEA-0AB5-4EE5-A6F4-B7D340BB3574}" dt="2022-05-17T13:40:28.373" v="63"/>
        <pc:sldMkLst>
          <pc:docMk/>
          <pc:sldMk cId="4040338323" sldId="266"/>
        </pc:sldMkLst>
      </pc:sldChg>
      <pc:sldChg chg="add">
        <pc:chgData name="이 호진" userId="e7b51f9e24c37788" providerId="LiveId" clId="{8AE07FEA-0AB5-4EE5-A6F4-B7D340BB3574}" dt="2022-05-17T13:40:28.613" v="64"/>
        <pc:sldMkLst>
          <pc:docMk/>
          <pc:sldMk cId="4226029461" sldId="267"/>
        </pc:sldMkLst>
      </pc:sldChg>
      <pc:sldChg chg="add">
        <pc:chgData name="이 호진" userId="e7b51f9e24c37788" providerId="LiveId" clId="{8AE07FEA-0AB5-4EE5-A6F4-B7D340BB3574}" dt="2022-05-17T13:40:28.815" v="65"/>
        <pc:sldMkLst>
          <pc:docMk/>
          <pc:sldMk cId="3459451026" sldId="268"/>
        </pc:sldMkLst>
      </pc:sldChg>
      <pc:sldChg chg="add">
        <pc:chgData name="이 호진" userId="e7b51f9e24c37788" providerId="LiveId" clId="{8AE07FEA-0AB5-4EE5-A6F4-B7D340BB3574}" dt="2022-05-17T13:40:29.041" v="66"/>
        <pc:sldMkLst>
          <pc:docMk/>
          <pc:sldMk cId="3573233523" sldId="269"/>
        </pc:sldMkLst>
      </pc:sldChg>
    </pc:docChg>
  </pc:docChgLst>
  <pc:docChgLst>
    <pc:chgData name="이 호진" userId="e7b51f9e24c37788" providerId="LiveId" clId="{A95502BD-322B-47EB-9B4E-634C9C6FFE57}"/>
    <pc:docChg chg="undo custSel addSld delSld modSld sldOrd">
      <pc:chgData name="이 호진" userId="e7b51f9e24c37788" providerId="LiveId" clId="{A95502BD-322B-47EB-9B4E-634C9C6FFE57}" dt="2022-07-08T00:25:07.240" v="684" actId="207"/>
      <pc:docMkLst>
        <pc:docMk/>
      </pc:docMkLst>
      <pc:sldChg chg="modSp mod">
        <pc:chgData name="이 호진" userId="e7b51f9e24c37788" providerId="LiveId" clId="{A95502BD-322B-47EB-9B4E-634C9C6FFE57}" dt="2022-06-29T17:22:35.306" v="26" actId="6549"/>
        <pc:sldMkLst>
          <pc:docMk/>
          <pc:sldMk cId="2184666338" sldId="256"/>
        </pc:sldMkLst>
        <pc:spChg chg="mod">
          <ac:chgData name="이 호진" userId="e7b51f9e24c37788" providerId="LiveId" clId="{A95502BD-322B-47EB-9B4E-634C9C6FFE57}" dt="2022-06-29T17:22:29.391" v="7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A95502BD-322B-47EB-9B4E-634C9C6FFE57}" dt="2022-06-29T17:22:35.306" v="26" actId="6549"/>
          <ac:spMkLst>
            <pc:docMk/>
            <pc:sldMk cId="2184666338" sldId="256"/>
            <ac:spMk id="5" creationId="{0281D26A-912F-DA87-0C31-047DBADFDD89}"/>
          </ac:spMkLst>
        </pc:spChg>
      </pc:sldChg>
      <pc:sldChg chg="addSp delSp modSp del mod">
        <pc:chgData name="이 호진" userId="e7b51f9e24c37788" providerId="LiveId" clId="{A95502BD-322B-47EB-9B4E-634C9C6FFE57}" dt="2022-07-03T07:20:00.265" v="680" actId="47"/>
        <pc:sldMkLst>
          <pc:docMk/>
          <pc:sldMk cId="159237791" sldId="259"/>
        </pc:sldMkLst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2" creationId="{0B533503-591B-CE08-2CF8-93764F16A9F7}"/>
          </ac:spMkLst>
        </pc:spChg>
        <pc:spChg chg="add del mod">
          <ac:chgData name="이 호진" userId="e7b51f9e24c37788" providerId="LiveId" clId="{A95502BD-322B-47EB-9B4E-634C9C6FFE57}" dt="2022-07-03T06:30:48.803" v="237" actId="21"/>
          <ac:spMkLst>
            <pc:docMk/>
            <pc:sldMk cId="159237791" sldId="259"/>
            <ac:spMk id="2" creationId="{547E73D3-B99D-823D-C2C3-B5980A445B53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8" creationId="{AE64D6F1-555C-8B20-5C2F-DFED434DC3AE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9" creationId="{CCBDB5A4-B3F0-16FE-2406-C0BF7A758C4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0" creationId="{D7C863EB-A9F1-556A-D335-5FFB659DA24A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1" creationId="{9AAA6DA2-08FF-6A1C-A26C-797CBD565C93}"/>
          </ac:spMkLst>
        </pc:spChg>
        <pc:picChg chg="add mod">
          <ac:chgData name="이 호진" userId="e7b51f9e24c37788" providerId="LiveId" clId="{A95502BD-322B-47EB-9B4E-634C9C6FFE57}" dt="2022-06-29T17:22:10.013" v="3" actId="1076"/>
          <ac:picMkLst>
            <pc:docMk/>
            <pc:sldMk cId="159237791" sldId="259"/>
            <ac:picMk id="7" creationId="{9F8656ED-5387-5596-726D-7913D9D2D1C4}"/>
          </ac:picMkLst>
        </pc:picChg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3009393969" sldId="260"/>
        </pc:sldMkLst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3191817500" sldId="261"/>
        </pc:sldMkLst>
      </pc:sldChg>
      <pc:sldChg chg="addSp delSp modSp del mod ord">
        <pc:chgData name="이 호진" userId="e7b51f9e24c37788" providerId="LiveId" clId="{A95502BD-322B-47EB-9B4E-634C9C6FFE57}" dt="2022-07-03T07:20:00.265" v="680" actId="47"/>
        <pc:sldMkLst>
          <pc:docMk/>
          <pc:sldMk cId="4238118617" sldId="262"/>
        </pc:sldMkLst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8" creationId="{D0E32BC5-8070-EA0A-5352-CB0BFCA8D2D6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9" creationId="{67F7B8B8-2F00-16E0-C0CD-9BC93C4FCCF0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0" creationId="{2AA10337-8C58-377F-D878-895523ADF108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1" creationId="{79E9D6AF-830E-50BE-1FF2-EDB35D6B86E3}"/>
          </ac:spMkLst>
        </pc:spChg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1297127404" sldId="263"/>
        </pc:sldMkLst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74044086" sldId="264"/>
        </pc:sldMkLst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246484671" sldId="265"/>
        </pc:sldMkLst>
      </pc:sldChg>
      <pc:sldChg chg="addSp delSp modSp del mod ord">
        <pc:chgData name="이 호진" userId="e7b51f9e24c37788" providerId="LiveId" clId="{A95502BD-322B-47EB-9B4E-634C9C6FFE57}" dt="2022-07-03T07:20:00.265" v="680" actId="47"/>
        <pc:sldMkLst>
          <pc:docMk/>
          <pc:sldMk cId="4040338323" sldId="266"/>
        </pc:sldMkLst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5" creationId="{0281D26A-912F-DA87-0C31-047DBADFDD89}"/>
          </ac:spMkLst>
        </pc:spChg>
        <pc:spChg chg="del">
          <ac:chgData name="이 호진" userId="e7b51f9e24c37788" providerId="LiveId" clId="{A95502BD-322B-47EB-9B4E-634C9C6FFE57}" dt="2022-06-29T17:22:20.623" v="6" actId="478"/>
          <ac:spMkLst>
            <pc:docMk/>
            <pc:sldMk cId="4040338323" sldId="266"/>
            <ac:spMk id="6" creationId="{224B4437-83A2-24D8-85B7-941E140E8CA8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7" creationId="{19A08075-6F28-9570-120E-E307440226E5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8" creationId="{61157566-AE04-0DC9-E2B5-37C97B3A642E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9" creationId="{A1E48A38-A013-7B96-1B42-64816CE017D1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10" creationId="{DB46F736-9049-D749-51F3-787E9C206FA6}"/>
          </ac:spMkLst>
        </pc:spChg>
        <pc:picChg chg="add mod">
          <ac:chgData name="이 호진" userId="e7b51f9e24c37788" providerId="LiveId" clId="{A95502BD-322B-47EB-9B4E-634C9C6FFE57}" dt="2022-06-29T17:23:15.363" v="43" actId="1076"/>
          <ac:picMkLst>
            <pc:docMk/>
            <pc:sldMk cId="4040338323" sldId="266"/>
            <ac:picMk id="12" creationId="{013C33AE-15D6-C683-85F6-91EBB79F8F38}"/>
          </ac:picMkLst>
        </pc:picChg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4226029461" sldId="267"/>
        </pc:sldMkLst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3459451026" sldId="268"/>
        </pc:sldMkLst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3573233523" sldId="269"/>
        </pc:sldMkLst>
      </pc:sldChg>
      <pc:sldChg chg="addSp delSp modSp add del mod">
        <pc:chgData name="이 호진" userId="e7b51f9e24c37788" providerId="LiveId" clId="{A95502BD-322B-47EB-9B4E-634C9C6FFE57}" dt="2022-07-03T07:20:00.265" v="680" actId="47"/>
        <pc:sldMkLst>
          <pc:docMk/>
          <pc:sldMk cId="3475286617" sldId="270"/>
        </pc:sldMkLst>
        <pc:picChg chg="add mod">
          <ac:chgData name="이 호진" userId="e7b51f9e24c37788" providerId="LiveId" clId="{A95502BD-322B-47EB-9B4E-634C9C6FFE57}" dt="2022-06-29T17:23:34.218" v="45" actId="1076"/>
          <ac:picMkLst>
            <pc:docMk/>
            <pc:sldMk cId="3475286617" sldId="270"/>
            <ac:picMk id="3" creationId="{4D632AFE-6EB2-CC74-A6B2-762587DE834A}"/>
          </ac:picMkLst>
        </pc:picChg>
        <pc:picChg chg="add del mod">
          <ac:chgData name="이 호진" userId="e7b51f9e24c37788" providerId="LiveId" clId="{A95502BD-322B-47EB-9B4E-634C9C6FFE57}" dt="2022-06-29T17:24:12.864" v="49" actId="21"/>
          <ac:picMkLst>
            <pc:docMk/>
            <pc:sldMk cId="3475286617" sldId="270"/>
            <ac:picMk id="5" creationId="{25041173-FE6D-5708-1564-2D036BDE3D04}"/>
          </ac:picMkLst>
        </pc:picChg>
      </pc:sldChg>
      <pc:sldChg chg="addSp modSp add del mod">
        <pc:chgData name="이 호진" userId="e7b51f9e24c37788" providerId="LiveId" clId="{A95502BD-322B-47EB-9B4E-634C9C6FFE57}" dt="2022-07-03T07:20:00.265" v="680" actId="47"/>
        <pc:sldMkLst>
          <pc:docMk/>
          <pc:sldMk cId="3754852325" sldId="271"/>
        </pc:sldMkLst>
        <pc:picChg chg="add mod">
          <ac:chgData name="이 호진" userId="e7b51f9e24c37788" providerId="LiveId" clId="{A95502BD-322B-47EB-9B4E-634C9C6FFE57}" dt="2022-06-29T17:34:42.089" v="61" actId="14100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modSp add del mod">
        <pc:chgData name="이 호진" userId="e7b51f9e24c37788" providerId="LiveId" clId="{A95502BD-322B-47EB-9B4E-634C9C6FFE57}" dt="2022-07-03T07:20:00.265" v="680" actId="47"/>
        <pc:sldMkLst>
          <pc:docMk/>
          <pc:sldMk cId="422484956" sldId="272"/>
        </pc:sldMkLst>
        <pc:picChg chg="add mod">
          <ac:chgData name="이 호진" userId="e7b51f9e24c37788" providerId="LiveId" clId="{A95502BD-322B-47EB-9B4E-634C9C6FFE57}" dt="2022-06-29T17:24:44.869" v="54" actId="1076"/>
          <ac:picMkLst>
            <pc:docMk/>
            <pc:sldMk cId="422484956" sldId="272"/>
            <ac:picMk id="3" creationId="{FDCD6C7B-277E-76CA-67D7-334C15844B3C}"/>
          </ac:picMkLst>
        </pc:picChg>
      </pc:sldChg>
      <pc:sldChg chg="addSp modSp add del mod">
        <pc:chgData name="이 호진" userId="e7b51f9e24c37788" providerId="LiveId" clId="{A95502BD-322B-47EB-9B4E-634C9C6FFE57}" dt="2022-07-03T07:20:00.265" v="680" actId="47"/>
        <pc:sldMkLst>
          <pc:docMk/>
          <pc:sldMk cId="1826915338" sldId="273"/>
        </pc:sldMkLst>
        <pc:spChg chg="add mod">
          <ac:chgData name="이 호진" userId="e7b51f9e24c37788" providerId="LiveId" clId="{A95502BD-322B-47EB-9B4E-634C9C6FFE57}" dt="2022-06-29T17:32:12.686" v="57" actId="1076"/>
          <ac:spMkLst>
            <pc:docMk/>
            <pc:sldMk cId="1826915338" sldId="273"/>
            <ac:spMk id="11" creationId="{2A2D394E-C68F-6DD4-632B-B0C68FB5659A}"/>
          </ac:spMkLst>
        </pc:spChg>
      </pc:sldChg>
      <pc:sldChg chg="addSp modSp add del mod">
        <pc:chgData name="이 호진" userId="e7b51f9e24c37788" providerId="LiveId" clId="{A95502BD-322B-47EB-9B4E-634C9C6FFE57}" dt="2022-07-03T07:20:00.265" v="680" actId="47"/>
        <pc:sldMkLst>
          <pc:docMk/>
          <pc:sldMk cId="3296113081" sldId="274"/>
        </pc:sldMkLst>
        <pc:picChg chg="add mod">
          <ac:chgData name="이 호진" userId="e7b51f9e24c37788" providerId="LiveId" clId="{A95502BD-322B-47EB-9B4E-634C9C6FFE57}" dt="2022-06-29T17:32:37.426" v="60" actId="1076"/>
          <ac:picMkLst>
            <pc:docMk/>
            <pc:sldMk cId="3296113081" sldId="274"/>
            <ac:picMk id="3" creationId="{1A5C1ACD-F7BA-75A9-02DC-B42AB0E8940A}"/>
          </ac:picMkLst>
        </pc:picChg>
      </pc:sldChg>
      <pc:sldChg chg="addSp modSp add del mod">
        <pc:chgData name="이 호진" userId="e7b51f9e24c37788" providerId="LiveId" clId="{A95502BD-322B-47EB-9B4E-634C9C6FFE57}" dt="2022-07-03T07:20:00.265" v="680" actId="47"/>
        <pc:sldMkLst>
          <pc:docMk/>
          <pc:sldMk cId="224058061" sldId="275"/>
        </pc:sldMkLst>
        <pc:picChg chg="add mod">
          <ac:chgData name="이 호진" userId="e7b51f9e24c37788" providerId="LiveId" clId="{A95502BD-322B-47EB-9B4E-634C9C6FFE57}" dt="2022-06-29T17:44:49.834" v="63" actId="1076"/>
          <ac:picMkLst>
            <pc:docMk/>
            <pc:sldMk cId="224058061" sldId="275"/>
            <ac:picMk id="3" creationId="{B1FEB160-1744-5FBC-2B6D-2ED758BD0073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819514602" sldId="276"/>
        </pc:sldMkLst>
        <pc:picChg chg="add mod">
          <ac:chgData name="이 호진" userId="e7b51f9e24c37788" providerId="LiveId" clId="{A95502BD-322B-47EB-9B4E-634C9C6FFE57}" dt="2022-06-29T17:45:42.553" v="70" actId="1076"/>
          <ac:picMkLst>
            <pc:docMk/>
            <pc:sldMk cId="2819514602" sldId="276"/>
            <ac:picMk id="3" creationId="{5E624CEB-515D-9F45-BA32-0439F435DAB7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664085070" sldId="277"/>
        </pc:sldMkLst>
        <pc:picChg chg="add mod">
          <ac:chgData name="이 호진" userId="e7b51f9e24c37788" providerId="LiveId" clId="{A95502BD-322B-47EB-9B4E-634C9C6FFE57}" dt="2022-06-29T17:47:06.333" v="72" actId="1076"/>
          <ac:picMkLst>
            <pc:docMk/>
            <pc:sldMk cId="3664085070" sldId="277"/>
            <ac:picMk id="3" creationId="{D566A57B-EF89-A878-4505-B5F586060AF9}"/>
          </ac:picMkLst>
        </pc:picChg>
      </pc:sldChg>
      <pc:sldChg chg="addSp add del mod">
        <pc:chgData name="이 호진" userId="e7b51f9e24c37788" providerId="LiveId" clId="{A95502BD-322B-47EB-9B4E-634C9C6FFE57}" dt="2022-06-29T17:54:00.218" v="85" actId="2696"/>
        <pc:sldMkLst>
          <pc:docMk/>
          <pc:sldMk cId="1566198503" sldId="278"/>
        </pc:sldMkLst>
        <pc:picChg chg="add">
          <ac:chgData name="이 호진" userId="e7b51f9e24c37788" providerId="LiveId" clId="{A95502BD-322B-47EB-9B4E-634C9C6FFE57}" dt="2022-06-29T17:47:27.660" v="73" actId="22"/>
          <ac:picMkLst>
            <pc:docMk/>
            <pc:sldMk cId="1566198503" sldId="278"/>
            <ac:picMk id="3" creationId="{21721E65-E8CB-9056-A08D-BD9C89EF3D61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457021785" sldId="279"/>
        </pc:sldMkLst>
        <pc:picChg chg="add mod">
          <ac:chgData name="이 호진" userId="e7b51f9e24c37788" providerId="LiveId" clId="{A95502BD-322B-47EB-9B4E-634C9C6FFE57}" dt="2022-06-29T17:48:35.143" v="76" actId="1076"/>
          <ac:picMkLst>
            <pc:docMk/>
            <pc:sldMk cId="2457021785" sldId="279"/>
            <ac:picMk id="3" creationId="{E0DFF52E-F321-F101-5F14-A8EE1AADCD6C}"/>
          </ac:picMkLst>
        </pc:picChg>
        <pc:picChg chg="add mod">
          <ac:chgData name="이 호진" userId="e7b51f9e24c37788" providerId="LiveId" clId="{A95502BD-322B-47EB-9B4E-634C9C6FFE57}" dt="2022-06-29T17:48:38.316" v="78" actId="1076"/>
          <ac:picMkLst>
            <pc:docMk/>
            <pc:sldMk cId="2457021785" sldId="279"/>
            <ac:picMk id="5" creationId="{B9BCA2F4-5C1D-8378-4DD3-A79CCD348CCD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919377703" sldId="280"/>
        </pc:sldMkLst>
        <pc:picChg chg="add mod">
          <ac:chgData name="이 호진" userId="e7b51f9e24c37788" providerId="LiveId" clId="{A95502BD-322B-47EB-9B4E-634C9C6FFE57}" dt="2022-06-29T17:49:11.560" v="81" actId="1076"/>
          <ac:picMkLst>
            <pc:docMk/>
            <pc:sldMk cId="3919377703" sldId="280"/>
            <ac:picMk id="3" creationId="{9F7C82B2-D85B-B52A-9752-7F93B0E55682}"/>
          </ac:picMkLst>
        </pc:picChg>
        <pc:picChg chg="add mod">
          <ac:chgData name="이 호진" userId="e7b51f9e24c37788" providerId="LiveId" clId="{A95502BD-322B-47EB-9B4E-634C9C6FFE57}" dt="2022-06-29T17:49:32.047" v="84" actId="1076"/>
          <ac:picMkLst>
            <pc:docMk/>
            <pc:sldMk cId="3919377703" sldId="280"/>
            <ac:picMk id="5" creationId="{26568E46-7381-B502-4D9A-E3362A1E80A6}"/>
          </ac:picMkLst>
        </pc:picChg>
      </pc:sldChg>
      <pc:sldChg chg="addSp delSp modSp add mod ord">
        <pc:chgData name="이 호진" userId="e7b51f9e24c37788" providerId="LiveId" clId="{A95502BD-322B-47EB-9B4E-634C9C6FFE57}" dt="2022-07-08T00:22:40.584" v="683" actId="207"/>
        <pc:sldMkLst>
          <pc:docMk/>
          <pc:sldMk cId="10627052" sldId="281"/>
        </pc:sldMkLst>
        <pc:spChg chg="add mod">
          <ac:chgData name="이 호진" userId="e7b51f9e24c37788" providerId="LiveId" clId="{A95502BD-322B-47EB-9B4E-634C9C6FFE57}" dt="2022-07-03T06:29:37.933" v="120" actId="14100"/>
          <ac:spMkLst>
            <pc:docMk/>
            <pc:sldMk cId="10627052" sldId="281"/>
            <ac:spMk id="2" creationId="{94558F47-086D-1A78-1894-C32B33D6EE61}"/>
          </ac:spMkLst>
        </pc:spChg>
        <pc:spChg chg="add mod">
          <ac:chgData name="이 호진" userId="e7b51f9e24c37788" providerId="LiveId" clId="{A95502BD-322B-47EB-9B4E-634C9C6FFE57}" dt="2022-07-08T00:22:12.027" v="682" actId="207"/>
          <ac:spMkLst>
            <pc:docMk/>
            <pc:sldMk cId="10627052" sldId="281"/>
            <ac:spMk id="11" creationId="{2AD61F34-D517-CB5B-7359-8597FE63B5F5}"/>
          </ac:spMkLst>
        </pc:spChg>
        <pc:spChg chg="add del mod">
          <ac:chgData name="이 호진" userId="e7b51f9e24c37788" providerId="LiveId" clId="{A95502BD-322B-47EB-9B4E-634C9C6FFE57}" dt="2022-07-03T06:32:35.224" v="331" actId="478"/>
          <ac:spMkLst>
            <pc:docMk/>
            <pc:sldMk cId="10627052" sldId="281"/>
            <ac:spMk id="12" creationId="{DDE6677B-798C-0820-C7C4-541AE6ADF676}"/>
          </ac:spMkLst>
        </pc:spChg>
        <pc:spChg chg="add mod">
          <ac:chgData name="이 호진" userId="e7b51f9e24c37788" providerId="LiveId" clId="{A95502BD-322B-47EB-9B4E-634C9C6FFE57}" dt="2022-07-08T00:22:40.584" v="683" actId="207"/>
          <ac:spMkLst>
            <pc:docMk/>
            <pc:sldMk cId="10627052" sldId="281"/>
            <ac:spMk id="14" creationId="{6CA8B083-0E99-8A0C-B951-51A12AF4D080}"/>
          </ac:spMkLst>
        </pc:spChg>
        <pc:spChg chg="add mod">
          <ac:chgData name="이 호진" userId="e7b51f9e24c37788" providerId="LiveId" clId="{A95502BD-322B-47EB-9B4E-634C9C6FFE57}" dt="2022-07-03T06:55:12.166" v="420" actId="1076"/>
          <ac:spMkLst>
            <pc:docMk/>
            <pc:sldMk cId="10627052" sldId="281"/>
            <ac:spMk id="20" creationId="{796B17E3-E8B2-C37D-E650-4B4A0E2C053B}"/>
          </ac:spMkLst>
        </pc:spChg>
        <pc:picChg chg="add del mod">
          <ac:chgData name="이 호진" userId="e7b51f9e24c37788" providerId="LiveId" clId="{A95502BD-322B-47EB-9B4E-634C9C6FFE57}" dt="2022-07-03T06:33:44.144" v="334" actId="478"/>
          <ac:picMkLst>
            <pc:docMk/>
            <pc:sldMk cId="10627052" sldId="281"/>
            <ac:picMk id="5" creationId="{10727A99-2AFF-5C91-1298-C2576834C8E5}"/>
          </ac:picMkLst>
        </pc:picChg>
        <pc:picChg chg="add del mod">
          <ac:chgData name="이 호진" userId="e7b51f9e24c37788" providerId="LiveId" clId="{A95502BD-322B-47EB-9B4E-634C9C6FFE57}" dt="2022-07-03T06:52:16.424" v="403" actId="478"/>
          <ac:picMkLst>
            <pc:docMk/>
            <pc:sldMk cId="10627052" sldId="281"/>
            <ac:picMk id="15" creationId="{07B54765-2BAA-021B-9F0F-87C6A55052D5}"/>
          </ac:picMkLst>
        </pc:picChg>
        <pc:picChg chg="add mod">
          <ac:chgData name="이 호진" userId="e7b51f9e24c37788" providerId="LiveId" clId="{A95502BD-322B-47EB-9B4E-634C9C6FFE57}" dt="2022-07-03T06:55:09.128" v="419" actId="1076"/>
          <ac:picMkLst>
            <pc:docMk/>
            <pc:sldMk cId="10627052" sldId="281"/>
            <ac:picMk id="17" creationId="{7A5CD532-F1D3-8483-3EC2-D6A88E81935B}"/>
          </ac:picMkLst>
        </pc:picChg>
        <pc:picChg chg="add del mod">
          <ac:chgData name="이 호진" userId="e7b51f9e24c37788" providerId="LiveId" clId="{A95502BD-322B-47EB-9B4E-634C9C6FFE57}" dt="2022-07-03T06:54:26.584" v="411" actId="21"/>
          <ac:picMkLst>
            <pc:docMk/>
            <pc:sldMk cId="10627052" sldId="281"/>
            <ac:picMk id="1026" creationId="{11DA0211-99D4-A30C-2BB8-DFD7324EFFA8}"/>
          </ac:picMkLst>
        </pc:picChg>
      </pc:sldChg>
      <pc:sldChg chg="addSp modSp add mod ord">
        <pc:chgData name="이 호진" userId="e7b51f9e24c37788" providerId="LiveId" clId="{A95502BD-322B-47EB-9B4E-634C9C6FFE57}" dt="2022-07-08T00:25:07.240" v="684" actId="207"/>
        <pc:sldMkLst>
          <pc:docMk/>
          <pc:sldMk cId="3741749660" sldId="282"/>
        </pc:sldMkLst>
        <pc:spChg chg="add mod">
          <ac:chgData name="이 호진" userId="e7b51f9e24c37788" providerId="LiveId" clId="{A95502BD-322B-47EB-9B4E-634C9C6FFE57}" dt="2022-07-08T00:25:07.240" v="684" actId="207"/>
          <ac:spMkLst>
            <pc:docMk/>
            <pc:sldMk cId="3741749660" sldId="282"/>
            <ac:spMk id="11" creationId="{2BB84C94-370E-81D1-4A93-684D0D8392A4}"/>
          </ac:spMkLst>
        </pc:spChg>
        <pc:spChg chg="add mod">
          <ac:chgData name="이 호진" userId="e7b51f9e24c37788" providerId="LiveId" clId="{A95502BD-322B-47EB-9B4E-634C9C6FFE57}" dt="2022-07-03T06:41:54.052" v="350" actId="1076"/>
          <ac:spMkLst>
            <pc:docMk/>
            <pc:sldMk cId="3741749660" sldId="282"/>
            <ac:spMk id="12" creationId="{5EFE851F-F0CB-3BC1-7111-E698B35DE2E0}"/>
          </ac:spMkLst>
        </pc:spChg>
        <pc:spChg chg="add mod">
          <ac:chgData name="이 호진" userId="e7b51f9e24c37788" providerId="LiveId" clId="{A95502BD-322B-47EB-9B4E-634C9C6FFE57}" dt="2022-07-03T06:48:29.886" v="370" actId="1076"/>
          <ac:spMkLst>
            <pc:docMk/>
            <pc:sldMk cId="3741749660" sldId="282"/>
            <ac:spMk id="13" creationId="{F527A7A6-7CDC-4E13-A83B-BE51D0F079BF}"/>
          </ac:spMkLst>
        </pc:sp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0" creationId="{D1834EC3-A152-B1CA-772B-171FD9D29411}"/>
          </ac:picMkLst>
        </pc:pic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2" creationId="{D3FD0AB2-2B3D-B3DD-9FD3-1CB8124B927E}"/>
          </ac:picMkLst>
        </pc:picChg>
      </pc:sldChg>
      <pc:sldChg chg="addSp modSp add mod ord">
        <pc:chgData name="이 호진" userId="e7b51f9e24c37788" providerId="LiveId" clId="{A95502BD-322B-47EB-9B4E-634C9C6FFE57}" dt="2022-07-03T06:56:16.854" v="438" actId="1076"/>
        <pc:sldMkLst>
          <pc:docMk/>
          <pc:sldMk cId="2042675399" sldId="283"/>
        </pc:sldMkLst>
        <pc:spChg chg="add mod">
          <ac:chgData name="이 호진" userId="e7b51f9e24c37788" providerId="LiveId" clId="{A95502BD-322B-47EB-9B4E-634C9C6FFE57}" dt="2022-07-03T06:56:12.775" v="436" actId="255"/>
          <ac:spMkLst>
            <pc:docMk/>
            <pc:sldMk cId="2042675399" sldId="283"/>
            <ac:spMk id="11" creationId="{4AD31424-CB97-889D-9864-BEFF5D2A4ADE}"/>
          </ac:spMkLst>
        </pc:spChg>
        <pc:spChg chg="add mod">
          <ac:chgData name="이 호진" userId="e7b51f9e24c37788" providerId="LiveId" clId="{A95502BD-322B-47EB-9B4E-634C9C6FFE57}" dt="2022-07-03T06:56:16.854" v="438" actId="1076"/>
          <ac:spMkLst>
            <pc:docMk/>
            <pc:sldMk cId="2042675399" sldId="283"/>
            <ac:spMk id="12" creationId="{CC384A31-3751-B67A-E75C-FA9242B816C4}"/>
          </ac:spMkLst>
        </pc:spChg>
        <pc:picChg chg="add mod">
          <ac:chgData name="이 호진" userId="e7b51f9e24c37788" providerId="LiveId" clId="{A95502BD-322B-47EB-9B4E-634C9C6FFE57}" dt="2022-07-03T06:55:18.940" v="423" actId="1076"/>
          <ac:picMkLst>
            <pc:docMk/>
            <pc:sldMk cId="2042675399" sldId="283"/>
            <ac:picMk id="6" creationId="{CF272ECB-11CD-658F-2730-63DD718A100E}"/>
          </ac:picMkLst>
        </pc:picChg>
      </pc:sldChg>
      <pc:sldChg chg="addSp delSp modSp add mod ord">
        <pc:chgData name="이 호진" userId="e7b51f9e24c37788" providerId="LiveId" clId="{A95502BD-322B-47EB-9B4E-634C9C6FFE57}" dt="2022-07-03T07:02:06.744" v="493" actId="1076"/>
        <pc:sldMkLst>
          <pc:docMk/>
          <pc:sldMk cId="170872852" sldId="284"/>
        </pc:sldMkLst>
        <pc:spChg chg="add mod">
          <ac:chgData name="이 호진" userId="e7b51f9e24c37788" providerId="LiveId" clId="{A95502BD-322B-47EB-9B4E-634C9C6FFE57}" dt="2022-07-03T06:57:02.514" v="448" actId="6549"/>
          <ac:spMkLst>
            <pc:docMk/>
            <pc:sldMk cId="170872852" sldId="284"/>
            <ac:spMk id="6" creationId="{6040E335-457A-67B5-EB77-2084FF1B9C45}"/>
          </ac:spMkLst>
        </pc:spChg>
        <pc:spChg chg="add del mod">
          <ac:chgData name="이 호진" userId="e7b51f9e24c37788" providerId="LiveId" clId="{A95502BD-322B-47EB-9B4E-634C9C6FFE57}" dt="2022-07-03T07:00:04.394" v="484" actId="21"/>
          <ac:spMkLst>
            <pc:docMk/>
            <pc:sldMk cId="170872852" sldId="284"/>
            <ac:spMk id="11" creationId="{C2380864-4EC0-91AE-D1A9-AB1B0CDAB187}"/>
          </ac:spMkLst>
        </pc:spChg>
        <pc:spChg chg="add mod">
          <ac:chgData name="이 호진" userId="e7b51f9e24c37788" providerId="LiveId" clId="{A95502BD-322B-47EB-9B4E-634C9C6FFE57}" dt="2022-07-03T06:58:24.708" v="460" actId="14100"/>
          <ac:spMkLst>
            <pc:docMk/>
            <pc:sldMk cId="170872852" sldId="284"/>
            <ac:spMk id="12" creationId="{4A85CA79-C5B1-221F-221E-C0F3B7D3D18E}"/>
          </ac:spMkLst>
        </pc:spChg>
        <pc:spChg chg="add mod">
          <ac:chgData name="이 호진" userId="e7b51f9e24c37788" providerId="LiveId" clId="{A95502BD-322B-47EB-9B4E-634C9C6FFE57}" dt="2022-07-03T07:02:03.643" v="492" actId="14100"/>
          <ac:spMkLst>
            <pc:docMk/>
            <pc:sldMk cId="170872852" sldId="284"/>
            <ac:spMk id="13" creationId="{68E063D1-37E2-BC3A-588E-7A4F08C3E16A}"/>
          </ac:spMkLst>
        </pc:spChg>
        <pc:picChg chg="add mod">
          <ac:chgData name="이 호진" userId="e7b51f9e24c37788" providerId="LiveId" clId="{A95502BD-322B-47EB-9B4E-634C9C6FFE57}" dt="2022-07-03T07:02:06.744" v="493" actId="1076"/>
          <ac:picMkLst>
            <pc:docMk/>
            <pc:sldMk cId="170872852" sldId="284"/>
            <ac:picMk id="4098" creationId="{7A9781D7-D3B9-65CB-8C3B-F5E3636BE816}"/>
          </ac:picMkLst>
        </pc:picChg>
      </pc:sldChg>
      <pc:sldChg chg="addSp delSp modSp add mod ord">
        <pc:chgData name="이 호진" userId="e7b51f9e24c37788" providerId="LiveId" clId="{A95502BD-322B-47EB-9B4E-634C9C6FFE57}" dt="2022-07-03T07:04:43.784" v="512" actId="1076"/>
        <pc:sldMkLst>
          <pc:docMk/>
          <pc:sldMk cId="1951200482" sldId="285"/>
        </pc:sldMkLst>
        <pc:spChg chg="add mod">
          <ac:chgData name="이 호진" userId="e7b51f9e24c37788" providerId="LiveId" clId="{A95502BD-322B-47EB-9B4E-634C9C6FFE57}" dt="2022-07-03T07:00:00.531" v="483"/>
          <ac:spMkLst>
            <pc:docMk/>
            <pc:sldMk cId="1951200482" sldId="285"/>
            <ac:spMk id="6" creationId="{40FA3693-E60F-57CF-E38F-E84EC098A329}"/>
          </ac:spMkLst>
        </pc:spChg>
        <pc:spChg chg="add del mod">
          <ac:chgData name="이 호진" userId="e7b51f9e24c37788" providerId="LiveId" clId="{A95502BD-322B-47EB-9B4E-634C9C6FFE57}" dt="2022-07-03T07:04:39.740" v="510" actId="21"/>
          <ac:spMkLst>
            <pc:docMk/>
            <pc:sldMk cId="1951200482" sldId="285"/>
            <ac:spMk id="11" creationId="{2EA06C9B-FE9A-76B2-AD10-A32A1A1C35D6}"/>
          </ac:spMkLst>
        </pc:spChg>
        <pc:spChg chg="add mod">
          <ac:chgData name="이 호진" userId="e7b51f9e24c37788" providerId="LiveId" clId="{A95502BD-322B-47EB-9B4E-634C9C6FFE57}" dt="2022-07-03T07:02:33.630" v="501" actId="207"/>
          <ac:spMkLst>
            <pc:docMk/>
            <pc:sldMk cId="1951200482" sldId="285"/>
            <ac:spMk id="12" creationId="{7529CD57-8E4D-88C4-8C26-F4C8D0C2969B}"/>
          </ac:spMkLst>
        </pc:spChg>
        <pc:picChg chg="add mod">
          <ac:chgData name="이 호진" userId="e7b51f9e24c37788" providerId="LiveId" clId="{A95502BD-322B-47EB-9B4E-634C9C6FFE57}" dt="2022-07-03T07:04:43.784" v="512" actId="1076"/>
          <ac:picMkLst>
            <pc:docMk/>
            <pc:sldMk cId="1951200482" sldId="285"/>
            <ac:picMk id="3074" creationId="{02040069-AEC9-7DA6-4B34-E0C356AB3AF1}"/>
          </ac:picMkLst>
        </pc:picChg>
      </pc:sldChg>
      <pc:sldChg chg="add del">
        <pc:chgData name="이 호진" userId="e7b51f9e24c37788" providerId="LiveId" clId="{A95502BD-322B-47EB-9B4E-634C9C6FFE57}" dt="2022-07-03T07:20:00.265" v="680" actId="47"/>
        <pc:sldMkLst>
          <pc:docMk/>
          <pc:sldMk cId="3240102956" sldId="286"/>
        </pc:sldMkLst>
      </pc:sldChg>
      <pc:sldChg chg="add del">
        <pc:chgData name="이 호진" userId="e7b51f9e24c37788" providerId="LiveId" clId="{A95502BD-322B-47EB-9B4E-634C9C6FFE57}" dt="2022-07-03T07:20:00.265" v="680" actId="47"/>
        <pc:sldMkLst>
          <pc:docMk/>
          <pc:sldMk cId="3031781557" sldId="287"/>
        </pc:sldMkLst>
      </pc:sldChg>
      <pc:sldChg chg="addSp modSp add del mod">
        <pc:chgData name="이 호진" userId="e7b51f9e24c37788" providerId="LiveId" clId="{A95502BD-322B-47EB-9B4E-634C9C6FFE57}" dt="2022-07-03T07:27:55.185" v="681" actId="2696"/>
        <pc:sldMkLst>
          <pc:docMk/>
          <pc:sldMk cId="1285011336" sldId="288"/>
        </pc:sldMkLst>
        <pc:spChg chg="add mod">
          <ac:chgData name="이 호진" userId="e7b51f9e24c37788" providerId="LiveId" clId="{A95502BD-322B-47EB-9B4E-634C9C6FFE57}" dt="2022-07-03T07:05:27.158" v="519" actId="14100"/>
          <ac:spMkLst>
            <pc:docMk/>
            <pc:sldMk cId="1285011336" sldId="288"/>
            <ac:spMk id="6" creationId="{A433AF23-B815-9255-B2E9-37495849B67D}"/>
          </ac:spMkLst>
        </pc:spChg>
        <pc:spChg chg="add mod">
          <ac:chgData name="이 호진" userId="e7b51f9e24c37788" providerId="LiveId" clId="{A95502BD-322B-47EB-9B4E-634C9C6FFE57}" dt="2022-07-03T07:05:05.994" v="513"/>
          <ac:spMkLst>
            <pc:docMk/>
            <pc:sldMk cId="1285011336" sldId="288"/>
            <ac:spMk id="11" creationId="{4A8E3347-0CB5-6E1B-3816-42863AC9179F}"/>
          </ac:spMkLst>
        </pc:spChg>
        <pc:spChg chg="add mod">
          <ac:chgData name="이 호진" userId="e7b51f9e24c37788" providerId="LiveId" clId="{A95502BD-322B-47EB-9B4E-634C9C6FFE57}" dt="2022-07-03T07:07:08.884" v="526"/>
          <ac:spMkLst>
            <pc:docMk/>
            <pc:sldMk cId="1285011336" sldId="288"/>
            <ac:spMk id="12" creationId="{3AC89EFF-A1F5-464D-FC4F-55574BB195AF}"/>
          </ac:spMkLst>
        </pc:spChg>
        <pc:picChg chg="add mod">
          <ac:chgData name="이 호진" userId="e7b51f9e24c37788" providerId="LiveId" clId="{A95502BD-322B-47EB-9B4E-634C9C6FFE57}" dt="2022-07-03T07:06:41.945" v="524" actId="1076"/>
          <ac:picMkLst>
            <pc:docMk/>
            <pc:sldMk cId="1285011336" sldId="288"/>
            <ac:picMk id="6146" creationId="{C7F73C6F-6C55-FB09-4CEB-D411BBD13279}"/>
          </ac:picMkLst>
        </pc:picChg>
        <pc:picChg chg="add mod">
          <ac:chgData name="이 호진" userId="e7b51f9e24c37788" providerId="LiveId" clId="{A95502BD-322B-47EB-9B4E-634C9C6FFE57}" dt="2022-07-03T07:07:18.948" v="529" actId="1076"/>
          <ac:picMkLst>
            <pc:docMk/>
            <pc:sldMk cId="1285011336" sldId="288"/>
            <ac:picMk id="6148" creationId="{2C70F591-B391-D8EB-136A-6A30D0552756}"/>
          </ac:picMkLst>
        </pc:picChg>
      </pc:sldChg>
      <pc:sldChg chg="addSp delSp modSp add mod">
        <pc:chgData name="이 호진" userId="e7b51f9e24c37788" providerId="LiveId" clId="{A95502BD-322B-47EB-9B4E-634C9C6FFE57}" dt="2022-07-03T07:17:59.608" v="661" actId="14100"/>
        <pc:sldMkLst>
          <pc:docMk/>
          <pc:sldMk cId="112079310" sldId="289"/>
        </pc:sldMkLst>
        <pc:spChg chg="add mod">
          <ac:chgData name="이 호진" userId="e7b51f9e24c37788" providerId="LiveId" clId="{A95502BD-322B-47EB-9B4E-634C9C6FFE57}" dt="2022-07-03T07:17:43.895" v="656" actId="6549"/>
          <ac:spMkLst>
            <pc:docMk/>
            <pc:sldMk cId="112079310" sldId="289"/>
            <ac:spMk id="6" creationId="{FF6C53D0-EE73-379C-F751-0098E59808E1}"/>
          </ac:spMkLst>
        </pc:spChg>
        <pc:spChg chg="add mod">
          <ac:chgData name="이 호진" userId="e7b51f9e24c37788" providerId="LiveId" clId="{A95502BD-322B-47EB-9B4E-634C9C6FFE57}" dt="2022-07-03T07:17:54.147" v="659" actId="255"/>
          <ac:spMkLst>
            <pc:docMk/>
            <pc:sldMk cId="112079310" sldId="289"/>
            <ac:spMk id="11" creationId="{9BF99588-D9A5-918E-949A-6E38DA9CC280}"/>
          </ac:spMkLst>
        </pc:spChg>
        <pc:spChg chg="add del mod">
          <ac:chgData name="이 호진" userId="e7b51f9e24c37788" providerId="LiveId" clId="{A95502BD-322B-47EB-9B4E-634C9C6FFE57}" dt="2022-07-03T07:17:47.885" v="657" actId="478"/>
          <ac:spMkLst>
            <pc:docMk/>
            <pc:sldMk cId="112079310" sldId="289"/>
            <ac:spMk id="12" creationId="{8D068850-F760-85F4-E9F9-7C6CA61FDC51}"/>
          </ac:spMkLst>
        </pc:spChg>
        <pc:spChg chg="add mod">
          <ac:chgData name="이 호진" userId="e7b51f9e24c37788" providerId="LiveId" clId="{A95502BD-322B-47EB-9B4E-634C9C6FFE57}" dt="2022-07-03T07:17:59.608" v="661" actId="14100"/>
          <ac:spMkLst>
            <pc:docMk/>
            <pc:sldMk cId="112079310" sldId="289"/>
            <ac:spMk id="13" creationId="{A3943785-6FEB-212D-AE8D-33390EB0129E}"/>
          </ac:spMkLst>
        </pc:spChg>
      </pc:sldChg>
      <pc:sldChg chg="addSp modSp add mod">
        <pc:chgData name="이 호진" userId="e7b51f9e24c37788" providerId="LiveId" clId="{A95502BD-322B-47EB-9B4E-634C9C6FFE57}" dt="2022-07-03T07:18:38.877" v="679" actId="1076"/>
        <pc:sldMkLst>
          <pc:docMk/>
          <pc:sldMk cId="4210373360" sldId="290"/>
        </pc:sldMkLst>
        <pc:spChg chg="add mod">
          <ac:chgData name="이 호진" userId="e7b51f9e24c37788" providerId="LiveId" clId="{A95502BD-322B-47EB-9B4E-634C9C6FFE57}" dt="2022-07-03T07:18:38.877" v="679" actId="1076"/>
          <ac:spMkLst>
            <pc:docMk/>
            <pc:sldMk cId="4210373360" sldId="290"/>
            <ac:spMk id="11" creationId="{5E4C2ADA-3D4F-C79E-0BC7-38F742C7BA6F}"/>
          </ac:spMkLst>
        </pc:spChg>
        <pc:spChg chg="add mod">
          <ac:chgData name="이 호진" userId="e7b51f9e24c37788" providerId="LiveId" clId="{A95502BD-322B-47EB-9B4E-634C9C6FFE57}" dt="2022-07-03T07:18:18.845" v="669" actId="1076"/>
          <ac:spMkLst>
            <pc:docMk/>
            <pc:sldMk cId="4210373360" sldId="290"/>
            <ac:spMk id="12" creationId="{2194BC90-0D47-A97A-50CC-1479F4EB4096}"/>
          </ac:spMkLst>
        </pc:spChg>
        <pc:spChg chg="add mod">
          <ac:chgData name="이 호진" userId="e7b51f9e24c37788" providerId="LiveId" clId="{A95502BD-322B-47EB-9B4E-634C9C6FFE57}" dt="2022-07-03T07:18:35.339" v="678" actId="255"/>
          <ac:spMkLst>
            <pc:docMk/>
            <pc:sldMk cId="4210373360" sldId="290"/>
            <ac:spMk id="13" creationId="{FEEEA623-1E79-10C1-0081-9D8EF7905751}"/>
          </ac:spMkLst>
        </pc:spChg>
      </pc:sldChg>
      <pc:sldChg chg="addSp modSp add mod">
        <pc:chgData name="이 호진" userId="e7b51f9e24c37788" providerId="LiveId" clId="{A95502BD-322B-47EB-9B4E-634C9C6FFE57}" dt="2022-07-03T07:17:31.735" v="649" actId="1076"/>
        <pc:sldMkLst>
          <pc:docMk/>
          <pc:sldMk cId="1937447368" sldId="291"/>
        </pc:sldMkLst>
        <pc:spChg chg="add mod">
          <ac:chgData name="이 호진" userId="e7b51f9e24c37788" providerId="LiveId" clId="{A95502BD-322B-47EB-9B4E-634C9C6FFE57}" dt="2022-07-03T07:17:31.735" v="649" actId="1076"/>
          <ac:spMkLst>
            <pc:docMk/>
            <pc:sldMk cId="1937447368" sldId="291"/>
            <ac:spMk id="11" creationId="{BE25CDE2-1537-A1E4-3979-10AFD3BD3D4A}"/>
          </ac:spMkLst>
        </pc:spChg>
        <pc:spChg chg="add mod">
          <ac:chgData name="이 호진" userId="e7b51f9e24c37788" providerId="LiveId" clId="{A95502BD-322B-47EB-9B4E-634C9C6FFE57}" dt="2022-07-03T07:17:25.852" v="646" actId="1076"/>
          <ac:spMkLst>
            <pc:docMk/>
            <pc:sldMk cId="1937447368" sldId="291"/>
            <ac:spMk id="12" creationId="{8EDAD98B-964C-60E8-9BD5-6C6AA30E9F34}"/>
          </ac:spMkLst>
        </pc:spChg>
      </pc:sldChg>
      <pc:sldChg chg="addSp modSp add mod">
        <pc:chgData name="이 호진" userId="e7b51f9e24c37788" providerId="LiveId" clId="{A95502BD-322B-47EB-9B4E-634C9C6FFE57}" dt="2022-07-03T07:16:58.311" v="638" actId="1076"/>
        <pc:sldMkLst>
          <pc:docMk/>
          <pc:sldMk cId="3058218569" sldId="292"/>
        </pc:sldMkLst>
        <pc:spChg chg="add mod">
          <ac:chgData name="이 호진" userId="e7b51f9e24c37788" providerId="LiveId" clId="{A95502BD-322B-47EB-9B4E-634C9C6FFE57}" dt="2022-07-03T07:16:58.311" v="638" actId="1076"/>
          <ac:spMkLst>
            <pc:docMk/>
            <pc:sldMk cId="3058218569" sldId="292"/>
            <ac:spMk id="11" creationId="{A434A78E-F196-22D0-3FA7-100D6FB07F51}"/>
          </ac:spMkLst>
        </pc:spChg>
        <pc:spChg chg="add mod">
          <ac:chgData name="이 호진" userId="e7b51f9e24c37788" providerId="LiveId" clId="{A95502BD-322B-47EB-9B4E-634C9C6FFE57}" dt="2022-07-03T07:16:39.524" v="628" actId="1076"/>
          <ac:spMkLst>
            <pc:docMk/>
            <pc:sldMk cId="3058218569" sldId="292"/>
            <ac:spMk id="12" creationId="{8091FD2E-06DE-DBA2-A49B-901DEA3CE785}"/>
          </ac:spMkLst>
        </pc:spChg>
        <pc:spChg chg="add mod">
          <ac:chgData name="이 호진" userId="e7b51f9e24c37788" providerId="LiveId" clId="{A95502BD-322B-47EB-9B4E-634C9C6FFE57}" dt="2022-07-03T07:16:51.249" v="633" actId="14100"/>
          <ac:spMkLst>
            <pc:docMk/>
            <pc:sldMk cId="3058218569" sldId="292"/>
            <ac:spMk id="13" creationId="{992498EE-3EBC-037E-1C70-938D913FE90D}"/>
          </ac:spMkLst>
        </pc:spChg>
      </pc:sldChg>
      <pc:sldChg chg="addSp modSp add mod">
        <pc:chgData name="이 호진" userId="e7b51f9e24c37788" providerId="LiveId" clId="{A95502BD-322B-47EB-9B4E-634C9C6FFE57}" dt="2022-07-03T07:16:22.145" v="621" actId="6549"/>
        <pc:sldMkLst>
          <pc:docMk/>
          <pc:sldMk cId="3700354761" sldId="293"/>
        </pc:sldMkLst>
        <pc:spChg chg="add mod">
          <ac:chgData name="이 호진" userId="e7b51f9e24c37788" providerId="LiveId" clId="{A95502BD-322B-47EB-9B4E-634C9C6FFE57}" dt="2022-07-03T07:16:22.145" v="621" actId="6549"/>
          <ac:spMkLst>
            <pc:docMk/>
            <pc:sldMk cId="3700354761" sldId="293"/>
            <ac:spMk id="11" creationId="{A1F6CD18-61A8-A9A2-EE73-1406C65BA44A}"/>
          </ac:spMkLst>
        </pc:spChg>
        <pc:spChg chg="add mod">
          <ac:chgData name="이 호진" userId="e7b51f9e24c37788" providerId="LiveId" clId="{A95502BD-322B-47EB-9B4E-634C9C6FFE57}" dt="2022-07-03T07:16:09.913" v="613" actId="1076"/>
          <ac:spMkLst>
            <pc:docMk/>
            <pc:sldMk cId="3700354761" sldId="293"/>
            <ac:spMk id="12" creationId="{53616C07-F4C6-047D-C9A1-8E937C7E9287}"/>
          </ac:spMkLst>
        </pc:spChg>
      </pc:sldChg>
      <pc:sldChg chg="addSp modSp add mod">
        <pc:chgData name="이 호진" userId="e7b51f9e24c37788" providerId="LiveId" clId="{A95502BD-322B-47EB-9B4E-634C9C6FFE57}" dt="2022-07-03T07:15:52.515" v="606" actId="113"/>
        <pc:sldMkLst>
          <pc:docMk/>
          <pc:sldMk cId="317897796" sldId="294"/>
        </pc:sldMkLst>
        <pc:spChg chg="add mod">
          <ac:chgData name="이 호진" userId="e7b51f9e24c37788" providerId="LiveId" clId="{A95502BD-322B-47EB-9B4E-634C9C6FFE57}" dt="2022-07-03T07:15:52.515" v="606" actId="113"/>
          <ac:spMkLst>
            <pc:docMk/>
            <pc:sldMk cId="317897796" sldId="294"/>
            <ac:spMk id="11" creationId="{0A890FDE-6CEE-41EE-36E4-5E9EA8646241}"/>
          </ac:spMkLst>
        </pc:spChg>
        <pc:spChg chg="add mod">
          <ac:chgData name="이 호진" userId="e7b51f9e24c37788" providerId="LiveId" clId="{A95502BD-322B-47EB-9B4E-634C9C6FFE57}" dt="2022-07-03T07:15:26.374" v="596" actId="1076"/>
          <ac:spMkLst>
            <pc:docMk/>
            <pc:sldMk cId="317897796" sldId="294"/>
            <ac:spMk id="12" creationId="{7335D672-FE67-0850-B951-967B1990C48A}"/>
          </ac:spMkLst>
        </pc:spChg>
      </pc:sldChg>
      <pc:sldChg chg="add">
        <pc:chgData name="이 호진" userId="e7b51f9e24c37788" providerId="LiveId" clId="{A95502BD-322B-47EB-9B4E-634C9C6FFE57}" dt="2022-07-03T07:13:46.154" v="574"/>
        <pc:sldMkLst>
          <pc:docMk/>
          <pc:sldMk cId="2520435322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dic.search.naver.com/search.naver?sm=ncc_clk&amp;where=kdic&amp;query=ISM&amp;x=34&amp;y=1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4A78E-F196-22D0-3FA7-100D6FB07F51}"/>
              </a:ext>
            </a:extLst>
          </p:cNvPr>
          <p:cNvSpPr txBox="1"/>
          <p:nvPr/>
        </p:nvSpPr>
        <p:spPr>
          <a:xfrm>
            <a:off x="255493" y="2323793"/>
            <a:ext cx="86330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0076C8"/>
                </a:solidFill>
                <a:effectLst/>
                <a:latin typeface="+mj-ea"/>
                <a:ea typeface="+mj-ea"/>
              </a:rPr>
              <a:t>블루투스 </a:t>
            </a:r>
            <a:r>
              <a:rPr lang="en-US" altLang="ko-KR" sz="1400" b="1" i="0" dirty="0">
                <a:solidFill>
                  <a:srgbClr val="0076C8"/>
                </a:solidFill>
                <a:effectLst/>
                <a:latin typeface="+mj-ea"/>
                <a:ea typeface="+mj-ea"/>
              </a:rPr>
              <a:t>4.1</a:t>
            </a:r>
            <a:br>
              <a:rPr lang="ko-KR" altLang="en-US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lang="ko-KR" altLang="en-US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2013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년에 발표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블루투스와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LTE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통신간의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공존성을 높인 방식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거리가 멀어짐에 따라 연결이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끊겼을때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다시 거리가 좁혀지면 자동으로 연결이 가능한 기능이 추가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 </a:t>
            </a:r>
            <a:br>
              <a:rPr lang="ko-KR" altLang="en-US" sz="1400" dirty="0">
                <a:latin typeface="+mj-ea"/>
                <a:ea typeface="+mj-ea"/>
              </a:rPr>
            </a:br>
            <a:br>
              <a:rPr lang="ko-KR" altLang="en-US" sz="1400" dirty="0">
                <a:latin typeface="+mj-ea"/>
                <a:ea typeface="+mj-ea"/>
              </a:rPr>
            </a:br>
            <a:r>
              <a:rPr lang="ko-KR" altLang="en-US" sz="1400" b="1" i="0" dirty="0">
                <a:solidFill>
                  <a:srgbClr val="0076C8"/>
                </a:solidFill>
                <a:effectLst/>
                <a:latin typeface="+mj-ea"/>
                <a:ea typeface="+mj-ea"/>
              </a:rPr>
              <a:t>블루투스 </a:t>
            </a:r>
            <a:r>
              <a:rPr lang="en-US" altLang="ko-KR" sz="1400" b="1" i="0" dirty="0">
                <a:solidFill>
                  <a:srgbClr val="0076C8"/>
                </a:solidFill>
                <a:effectLst/>
                <a:latin typeface="+mj-ea"/>
                <a:ea typeface="+mj-ea"/>
              </a:rPr>
              <a:t>4.2</a:t>
            </a:r>
            <a:br>
              <a:rPr lang="ko-KR" altLang="en-US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lang="ko-KR" altLang="en-US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2014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년 하반기에 새롭게 발표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사물인터넷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 대한 대응이 좀더 긴밀해 졌습니다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이유는 새로운 인터넷 프로토콜 지원파일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(IPSP)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 추가되었기 때문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 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1FD2E-06DE-DBA2-A49B-901DEA3CE785}"/>
              </a:ext>
            </a:extLst>
          </p:cNvPr>
          <p:cNvSpPr txBox="1"/>
          <p:nvPr/>
        </p:nvSpPr>
        <p:spPr>
          <a:xfrm>
            <a:off x="208429" y="78838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+mj-ea"/>
                <a:ea typeface="+mj-ea"/>
              </a:rPr>
              <a:t>블루투스 </a:t>
            </a:r>
            <a:r>
              <a:rPr lang="en-US" altLang="ko-KR" sz="3600" i="0" dirty="0">
                <a:effectLst/>
                <a:latin typeface="+mj-ea"/>
                <a:ea typeface="+mj-ea"/>
              </a:rPr>
              <a:t>4.0</a:t>
            </a:r>
            <a:endParaRPr lang="ko-KR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498EE-3EBC-037E-1C70-938D913FE90D}"/>
              </a:ext>
            </a:extLst>
          </p:cNvPr>
          <p:cNvSpPr txBox="1"/>
          <p:nvPr/>
        </p:nvSpPr>
        <p:spPr>
          <a:xfrm>
            <a:off x="255493" y="1515560"/>
            <a:ext cx="8532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2010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년에 채택되었고 기존 블루투스에 고속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(+HS)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저전력등이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포함된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버젼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저전력의 경우 연결을 보다 빠르게 그리고 고속 전송은 와이파이 기반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821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6CD18-61A8-A9A2-EE73-1406C65BA44A}"/>
              </a:ext>
            </a:extLst>
          </p:cNvPr>
          <p:cNvSpPr txBox="1"/>
          <p:nvPr/>
        </p:nvSpPr>
        <p:spPr>
          <a:xfrm>
            <a:off x="302559" y="1633896"/>
            <a:ext cx="8552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2016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6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월에 발표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블루투스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4.0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출시이후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6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년만에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새로운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버젼으로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업그레이드 되어 발표가 되었는데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다른점은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기존의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LE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프로토콜의 느린 전송속도에서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배가량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속도를 증가 시켰고 거리의 경우 기존 약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10M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40M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로 확장이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또한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SAM(Slot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Availablity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Mask)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기능을 탑재하여 주변의 같은 밴드를 사전에 차단하여 간섭을 미리 차단하는 기능을 갖추고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16C07-F4C6-047D-C9A1-8E937C7E9287}"/>
              </a:ext>
            </a:extLst>
          </p:cNvPr>
          <p:cNvSpPr txBox="1"/>
          <p:nvPr/>
        </p:nvSpPr>
        <p:spPr>
          <a:xfrm>
            <a:off x="289111" y="8020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+mj-ea"/>
                <a:ea typeface="+mj-ea"/>
              </a:rPr>
              <a:t>블루투스 </a:t>
            </a:r>
            <a:r>
              <a:rPr lang="en-US" altLang="ko-KR" sz="3600" i="0" dirty="0">
                <a:effectLst/>
                <a:latin typeface="+mj-ea"/>
                <a:ea typeface="+mj-ea"/>
              </a:rPr>
              <a:t>5.0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035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90FDE-6CEE-41EE-36E4-5E9EA8646241}"/>
              </a:ext>
            </a:extLst>
          </p:cNvPr>
          <p:cNvSpPr txBox="1"/>
          <p:nvPr/>
        </p:nvSpPr>
        <p:spPr>
          <a:xfrm>
            <a:off x="336177" y="1698027"/>
            <a:ext cx="82632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블루투스의 장점이라고 한다면 남녀 노소 누구나 손쉽고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간편하게 사용이 가능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한점이 장점이나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단점으로는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거리의 제약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 있으며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보완에 취약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한점 그리고 음질이 일반 와이파이 방식에 비해 떨어지는 단점이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5D672-FE67-0850-B951-967B1990C48A}"/>
              </a:ext>
            </a:extLst>
          </p:cNvPr>
          <p:cNvSpPr txBox="1"/>
          <p:nvPr/>
        </p:nvSpPr>
        <p:spPr>
          <a:xfrm>
            <a:off x="275663" y="771257"/>
            <a:ext cx="5567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+mj-ea"/>
                <a:ea typeface="+mj-ea"/>
              </a:rPr>
              <a:t>블루투스 장점 및 단점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89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</p:spTree>
    <p:extLst>
      <p:ext uri="{BB962C8B-B14F-4D97-AF65-F5344CB8AC3E}">
        <p14:creationId xmlns:p14="http://schemas.microsoft.com/office/powerpoint/2010/main" val="252043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58F47-086D-1A78-1894-C32B33D6EE61}"/>
              </a:ext>
            </a:extLst>
          </p:cNvPr>
          <p:cNvSpPr txBox="1"/>
          <p:nvPr/>
        </p:nvSpPr>
        <p:spPr>
          <a:xfrm>
            <a:off x="349624" y="746312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블루투스란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61F34-D517-CB5B-7359-8597FE63B5F5}"/>
              </a:ext>
            </a:extLst>
          </p:cNvPr>
          <p:cNvSpPr txBox="1"/>
          <p:nvPr/>
        </p:nvSpPr>
        <p:spPr>
          <a:xfrm>
            <a:off x="3502961" y="787525"/>
            <a:ext cx="523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블루투스는 </a:t>
            </a:r>
            <a:r>
              <a:rPr lang="en-US" altLang="ko-KR" sz="1400" dirty="0"/>
              <a:t>1994</a:t>
            </a:r>
            <a:r>
              <a:rPr lang="ko-KR" altLang="en-US" sz="1400" dirty="0"/>
              <a:t>년 스웨덴의 통신장비 </a:t>
            </a:r>
            <a:r>
              <a:rPr lang="ko-KR" altLang="en-US" sz="1400" dirty="0" err="1">
                <a:solidFill>
                  <a:srgbClr val="FF0000"/>
                </a:solidFill>
              </a:rPr>
              <a:t>에릭슨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의해서 최초로 개발된 근거리 무선 통신 규격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B083-0E99-8A0C-B951-51A12AF4D080}"/>
              </a:ext>
            </a:extLst>
          </p:cNvPr>
          <p:cNvSpPr txBox="1"/>
          <p:nvPr/>
        </p:nvSpPr>
        <p:spPr>
          <a:xfrm>
            <a:off x="336331" y="1882589"/>
            <a:ext cx="8195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블루투스가 처음 </a:t>
            </a:r>
            <a:r>
              <a:rPr lang="ko-KR" altLang="en-US" sz="1400" dirty="0" err="1"/>
              <a:t>사용화된</a:t>
            </a:r>
            <a:r>
              <a:rPr lang="ko-KR" altLang="en-US" sz="1400" dirty="0"/>
              <a:t> 시점은 </a:t>
            </a:r>
            <a:r>
              <a:rPr lang="ko-KR" altLang="en-US" sz="1400" dirty="0">
                <a:solidFill>
                  <a:srgbClr val="FF0000"/>
                </a:solidFill>
              </a:rPr>
              <a:t>1998년</a:t>
            </a:r>
            <a:r>
              <a:rPr lang="ko-KR" altLang="en-US" sz="1400" dirty="0"/>
              <a:t> 입니다. </a:t>
            </a:r>
            <a:r>
              <a:rPr lang="ko-KR" altLang="en-US" sz="1400" dirty="0" err="1"/>
              <a:t>에릭슨</a:t>
            </a:r>
            <a:r>
              <a:rPr lang="ko-KR" altLang="en-US" sz="1400" dirty="0"/>
              <a:t>, 노키아, </a:t>
            </a:r>
            <a:r>
              <a:rPr lang="ko-KR" altLang="en-US" sz="1400" dirty="0" err="1"/>
              <a:t>IBM,도시바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인텔들의</a:t>
            </a:r>
            <a:r>
              <a:rPr lang="ko-KR" altLang="en-US" sz="1400" dirty="0"/>
              <a:t> IT/통신 기업들의 컨소시엄으로 구성된 `블루투스 SIG(</a:t>
            </a:r>
            <a:r>
              <a:rPr lang="ko-KR" altLang="en-US" sz="1400" dirty="0" err="1"/>
              <a:t>Special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Interest</a:t>
            </a:r>
            <a:r>
              <a:rPr lang="ko-KR" altLang="en-US" sz="1400" dirty="0"/>
              <a:t> Group) 통해서 입니다.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5CD532-F1D3-8483-3EC2-D6A88E81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8" y="2784414"/>
            <a:ext cx="4892334" cy="20789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6B17E3-E8B2-C37D-E650-4B4A0E2C053B}"/>
              </a:ext>
            </a:extLst>
          </p:cNvPr>
          <p:cNvSpPr txBox="1"/>
          <p:nvPr/>
        </p:nvSpPr>
        <p:spPr>
          <a:xfrm>
            <a:off x="307195" y="2476637"/>
            <a:ext cx="4948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https://www.bluetooth.com/ko-kr/about-us/board-of-directors/</a:t>
            </a:r>
          </a:p>
        </p:txBody>
      </p:sp>
    </p:spTree>
    <p:extLst>
      <p:ext uri="{BB962C8B-B14F-4D97-AF65-F5344CB8AC3E}">
        <p14:creationId xmlns:p14="http://schemas.microsoft.com/office/powerpoint/2010/main" val="1062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6" name="Picture 2" descr="블루투스란?">
            <a:extLst>
              <a:ext uri="{FF2B5EF4-FFF2-40B4-BE49-F238E27FC236}">
                <a16:creationId xmlns:a16="http://schemas.microsoft.com/office/drawing/2014/main" id="{CF272ECB-11CD-658F-2730-63DD718A1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971269"/>
            <a:ext cx="35052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D31424-CB97-889D-9864-BEFF5D2A4ADE}"/>
              </a:ext>
            </a:extLst>
          </p:cNvPr>
          <p:cNvSpPr txBox="1"/>
          <p:nvPr/>
        </p:nvSpPr>
        <p:spPr>
          <a:xfrm>
            <a:off x="4188759" y="107466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블루투스는 근거리 </a:t>
            </a:r>
            <a:r>
              <a:rPr lang="ko-KR" altLang="en-US" sz="1400" b="1" dirty="0"/>
              <a:t>무선 기술</a:t>
            </a:r>
            <a:r>
              <a:rPr lang="ko-KR" altLang="en-US" sz="1400" dirty="0"/>
              <a:t>로 </a:t>
            </a:r>
            <a:r>
              <a:rPr lang="ko-KR" altLang="en-US" sz="1400" b="1" dirty="0">
                <a:solidFill>
                  <a:srgbClr val="FF0000"/>
                </a:solidFill>
              </a:rPr>
              <a:t>10M</a:t>
            </a:r>
            <a:r>
              <a:rPr lang="ko-KR" altLang="en-US" sz="1400" dirty="0"/>
              <a:t> 내외의 다양한 소형 기기들을 무선으로 연결할 수 있습니다.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84A31-3751-B67A-E75C-FA9242B816C4}"/>
              </a:ext>
            </a:extLst>
          </p:cNvPr>
          <p:cNvSpPr txBox="1"/>
          <p:nvPr/>
        </p:nvSpPr>
        <p:spPr>
          <a:xfrm>
            <a:off x="463922" y="2773174"/>
            <a:ext cx="8041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일반적으로 이어폰, 마우스, 키보드 등을 연결하기 위해서는 유선 케이블을 이용해야 했습니다. 하지만, 블루투스가 나오면서 이러한 연결들은 모두 무선으로 연결이 가능해 졌습니다.</a:t>
            </a:r>
          </a:p>
        </p:txBody>
      </p:sp>
    </p:spTree>
    <p:extLst>
      <p:ext uri="{BB962C8B-B14F-4D97-AF65-F5344CB8AC3E}">
        <p14:creationId xmlns:p14="http://schemas.microsoft.com/office/powerpoint/2010/main" val="20426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834EC3-A152-B1CA-772B-171FD9D29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33" y="2812897"/>
            <a:ext cx="4135513" cy="9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84C94-370E-81D1-4A93-684D0D8392A4}"/>
              </a:ext>
            </a:extLst>
          </p:cNvPr>
          <p:cNvSpPr txBox="1"/>
          <p:nvPr/>
        </p:nvSpPr>
        <p:spPr>
          <a:xfrm>
            <a:off x="2171700" y="1695587"/>
            <a:ext cx="60175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블루투스(</a:t>
            </a:r>
            <a:r>
              <a:rPr lang="ko-KR" altLang="en-US" sz="1400" dirty="0" err="1"/>
              <a:t>Bluetooth</a:t>
            </a:r>
            <a:r>
              <a:rPr lang="ko-KR" altLang="en-US" sz="1400" dirty="0"/>
              <a:t>) 라는 이름은 10세기경 </a:t>
            </a:r>
            <a:r>
              <a:rPr lang="ko-KR" altLang="en-US" sz="1400" dirty="0" err="1"/>
              <a:t>스칸디아나비아</a:t>
            </a:r>
            <a:r>
              <a:rPr lang="ko-KR" altLang="en-US" sz="1400" dirty="0"/>
              <a:t> 지역을 통일했던 덴마크와 노르웨이 국왕 헤럴드 블루투스(</a:t>
            </a:r>
            <a:r>
              <a:rPr lang="ko-KR" altLang="en-US" sz="1400" dirty="0" err="1"/>
              <a:t>Harold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Bluetooth</a:t>
            </a:r>
            <a:r>
              <a:rPr lang="ko-KR" altLang="en-US" sz="1400" dirty="0"/>
              <a:t>)의 </a:t>
            </a:r>
            <a:r>
              <a:rPr lang="ko-KR" altLang="en-US" sz="1400" dirty="0" err="1"/>
              <a:t>별병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푸른 이빨에서 </a:t>
            </a:r>
            <a:r>
              <a:rPr lang="ko-KR" altLang="en-US" sz="1400" dirty="0"/>
              <a:t>유래되었습니다.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E851F-F0CB-3BC1-7111-E698B35DE2E0}"/>
              </a:ext>
            </a:extLst>
          </p:cNvPr>
          <p:cNvSpPr txBox="1"/>
          <p:nvPr/>
        </p:nvSpPr>
        <p:spPr>
          <a:xfrm>
            <a:off x="356344" y="770037"/>
            <a:ext cx="3126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블루투스 로고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7A7A6-7CDC-4E13-A83B-BE51D0F079BF}"/>
              </a:ext>
            </a:extLst>
          </p:cNvPr>
          <p:cNvSpPr txBox="1"/>
          <p:nvPr/>
        </p:nvSpPr>
        <p:spPr>
          <a:xfrm>
            <a:off x="463922" y="2999783"/>
            <a:ext cx="3765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블루투스의 로고의 경우도 </a:t>
            </a:r>
            <a:r>
              <a:rPr lang="ko-KR" altLang="en-US" sz="1400" dirty="0" err="1"/>
              <a:t>하랄의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H와</a:t>
            </a:r>
            <a:r>
              <a:rPr lang="ko-KR" altLang="en-US" sz="1400" dirty="0"/>
              <a:t> 블루투스의 </a:t>
            </a:r>
            <a:r>
              <a:rPr lang="ko-KR" altLang="en-US" sz="1400" dirty="0" err="1"/>
              <a:t>B를</a:t>
            </a:r>
            <a:r>
              <a:rPr lang="ko-KR" altLang="en-US" sz="1400" dirty="0"/>
              <a:t> 뜻하는 </a:t>
            </a:r>
            <a:r>
              <a:rPr lang="ko-KR" altLang="en-US" sz="1400" dirty="0" err="1"/>
              <a:t>스칸디아비아</a:t>
            </a:r>
            <a:r>
              <a:rPr lang="ko-KR" altLang="en-US" sz="1400" dirty="0"/>
              <a:t> `</a:t>
            </a:r>
            <a:r>
              <a:rPr lang="ko-KR" altLang="en-US" sz="1400" b="1" dirty="0"/>
              <a:t>룬</a:t>
            </a:r>
            <a:r>
              <a:rPr lang="ko-KR" altLang="en-US" sz="1400" dirty="0"/>
              <a:t>` 문자에서 따온 것입니다.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FD0AB2-2B3D-B3DD-9FD3-1CB8124B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695587"/>
            <a:ext cx="1428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74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0E335-457A-67B5-EB77-2084FF1B9C45}"/>
              </a:ext>
            </a:extLst>
          </p:cNvPr>
          <p:cNvSpPr txBox="1"/>
          <p:nvPr/>
        </p:nvSpPr>
        <p:spPr>
          <a:xfrm>
            <a:off x="356344" y="770037"/>
            <a:ext cx="3126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블루투스 원리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5CA79-C5B1-221F-221E-C0F3B7D3D18E}"/>
              </a:ext>
            </a:extLst>
          </p:cNvPr>
          <p:cNvSpPr txBox="1"/>
          <p:nvPr/>
        </p:nvSpPr>
        <p:spPr>
          <a:xfrm>
            <a:off x="356342" y="1416368"/>
            <a:ext cx="84313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블루투스의 무선 시스템은 </a:t>
            </a:r>
            <a:r>
              <a:rPr lang="en-US" altLang="ko-KR" sz="1400" b="0" i="0" u="sng" dirty="0">
                <a:solidFill>
                  <a:srgbClr val="0066CC"/>
                </a:solidFill>
                <a:effectLst/>
                <a:latin typeface="+mj-ea"/>
                <a:ea typeface="+mj-ea"/>
                <a:hlinkClick r:id="rId2"/>
              </a:rPr>
              <a:t>ISM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(Industrial Scientific and Medical)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주파수 대역인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2400~2483.5MHz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사용 하고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이중에서 위 아래 주파수를 쓰는 다른 시스템의 간섭을 막기 위해서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2400MHz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2MHz, 2483.5MHz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3.5MHz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까지의 범위를 제외한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2400MHz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2483.5MHz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3.5MHz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까지의 범위를 제외한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2402~2480MHz, 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총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79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개 채널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을 사용하고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063D1-37E2-BC3A-588E-7A4F08C3E16A}"/>
              </a:ext>
            </a:extLst>
          </p:cNvPr>
          <p:cNvSpPr txBox="1"/>
          <p:nvPr/>
        </p:nvSpPr>
        <p:spPr>
          <a:xfrm>
            <a:off x="4955242" y="2603527"/>
            <a:ext cx="38861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ISM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이란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?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endParaRPr lang="en-US" altLang="ko-KR" sz="14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산업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과학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의료용으로 할당된 주파수 대역으로서 </a:t>
            </a:r>
            <a:r>
              <a:rPr lang="ko-KR" altLang="en-US" sz="1400" b="0" i="1" u="sng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전파 사용에 대한 허가가 </a:t>
            </a:r>
            <a:r>
              <a:rPr lang="ko-KR" altLang="en-US" sz="1400" b="0" i="1" u="sng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필요없는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개인 무전기에 많이 사용하고 있고 아마추어 무선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무선랜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블루투스가 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ISM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 해당 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/>
          </a:p>
        </p:txBody>
      </p:sp>
      <p:pic>
        <p:nvPicPr>
          <p:cNvPr id="4098" name="Picture 2" descr="주요 솔루션">
            <a:extLst>
              <a:ext uri="{FF2B5EF4-FFF2-40B4-BE49-F238E27FC236}">
                <a16:creationId xmlns:a16="http://schemas.microsoft.com/office/drawing/2014/main" id="{7A9781D7-D3B9-65CB-8C3B-F5E3636B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2" y="2364217"/>
            <a:ext cx="4672853" cy="272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7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A3693-E60F-57CF-E38F-E84EC098A329}"/>
              </a:ext>
            </a:extLst>
          </p:cNvPr>
          <p:cNvSpPr txBox="1"/>
          <p:nvPr/>
        </p:nvSpPr>
        <p:spPr>
          <a:xfrm>
            <a:off x="356344" y="770037"/>
            <a:ext cx="3126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블루투스 원리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9CD57-8E4D-88C4-8C26-F4C8D0C2969B}"/>
              </a:ext>
            </a:extLst>
          </p:cNvPr>
          <p:cNvSpPr txBox="1"/>
          <p:nvPr/>
        </p:nvSpPr>
        <p:spPr>
          <a:xfrm>
            <a:off x="319368" y="1416368"/>
            <a:ext cx="85052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블루투스는 같은 주파수 대역을 사용하기에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서로간의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전파 간섭이 생길 수 있는데 이를 예방하기 위해서 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주파수 </a:t>
            </a:r>
            <a:r>
              <a:rPr lang="ko-KR" altLang="en-US" sz="1400" b="1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호핑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(Frequency Hopping)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사용는데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주파수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호핑이란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많은 수의 채널을 특정 패턴에 따라서 빠르게 이동하여 데이터를 조금씩 전송하는 방식입니다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/>
          </a:p>
        </p:txBody>
      </p:sp>
      <p:pic>
        <p:nvPicPr>
          <p:cNvPr id="3074" name="Picture 2" descr="비콘, D군이 소개하는 차세대 근거리무선통신 기술! : 네이버 블로그">
            <a:extLst>
              <a:ext uri="{FF2B5EF4-FFF2-40B4-BE49-F238E27FC236}">
                <a16:creationId xmlns:a16="http://schemas.microsoft.com/office/drawing/2014/main" id="{02040069-AEC9-7DA6-4B34-E0C356AB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0" y="2427754"/>
            <a:ext cx="5238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0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C53D0-EE73-379C-F751-0098E59808E1}"/>
              </a:ext>
            </a:extLst>
          </p:cNvPr>
          <p:cNvSpPr txBox="1"/>
          <p:nvPr/>
        </p:nvSpPr>
        <p:spPr>
          <a:xfrm>
            <a:off x="356344" y="770037"/>
            <a:ext cx="3126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블루투스 </a:t>
            </a:r>
            <a:r>
              <a:rPr lang="en-US" altLang="ko-KR" sz="3600" dirty="0"/>
              <a:t>1.0 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99588-D9A5-918E-949A-6E38DA9CC280}"/>
              </a:ext>
            </a:extLst>
          </p:cNvPr>
          <p:cNvSpPr txBox="1"/>
          <p:nvPr/>
        </p:nvSpPr>
        <p:spPr>
          <a:xfrm>
            <a:off x="356344" y="1582673"/>
            <a:ext cx="806151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초기 블루투스는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2.4GHz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주파수를 사용했습니다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이것은 무선 네트워크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(802.11b/g)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 주파수와 동일합니다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같은 주파수를 공유했으므로 동일 주파수 영역 내에 있는 장치간 충돌이 예상 되었지만 블루투스는 비어 있는 다른 채널을 찾아 데이터를 전송하는 방식이기에 문제점은 없었습니다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다만 하드웨어 장치의 주소를 반드시 전송해야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하는점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지금의 블루투스 처럼 두 장치 사이간 익명의 연결은 불가능한 방식이었습니다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43785-6FEB-212D-AE8D-33390EB0129E}"/>
              </a:ext>
            </a:extLst>
          </p:cNvPr>
          <p:cNvSpPr txBox="1"/>
          <p:nvPr/>
        </p:nvSpPr>
        <p:spPr>
          <a:xfrm>
            <a:off x="356344" y="3074798"/>
            <a:ext cx="8209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0076C8"/>
                </a:solidFill>
                <a:effectLst/>
                <a:latin typeface="+mj-ea"/>
                <a:ea typeface="+mj-ea"/>
              </a:rPr>
              <a:t>블루투스 </a:t>
            </a:r>
            <a:r>
              <a:rPr lang="en-US" altLang="ko-KR" sz="1400" b="1" i="0" dirty="0">
                <a:solidFill>
                  <a:srgbClr val="0076C8"/>
                </a:solidFill>
                <a:effectLst/>
                <a:latin typeface="+mj-ea"/>
                <a:ea typeface="+mj-ea"/>
              </a:rPr>
              <a:t>1.1/1.2</a:t>
            </a:r>
            <a:br>
              <a:rPr lang="ko-KR" altLang="en-US" sz="1400" dirty="0">
                <a:latin typeface="+mj-ea"/>
                <a:ea typeface="+mj-ea"/>
              </a:rPr>
            </a:br>
            <a:br>
              <a:rPr lang="ko-KR" altLang="en-US" sz="1400" dirty="0">
                <a:latin typeface="+mj-ea"/>
                <a:ea typeface="+mj-ea"/>
              </a:rPr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블루투스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1.2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는 접속 시간을 줄이고 근거리 주파수 간섭을 개선한 방식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전송속도 자체는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1.1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과 큰 차이가 없었지만 전송 오류나 음성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신호의 품질 손실을 막는 기술이 추가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07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C2ADA-3D4F-C79E-0BC7-38F742C7BA6F}"/>
              </a:ext>
            </a:extLst>
          </p:cNvPr>
          <p:cNvSpPr txBox="1"/>
          <p:nvPr/>
        </p:nvSpPr>
        <p:spPr>
          <a:xfrm>
            <a:off x="309280" y="2658773"/>
            <a:ext cx="82901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0076C8"/>
                </a:solidFill>
                <a:effectLst/>
                <a:latin typeface="+mj-ea"/>
                <a:ea typeface="+mj-ea"/>
              </a:rPr>
              <a:t>블루투스 </a:t>
            </a:r>
            <a:r>
              <a:rPr lang="en-US" altLang="ko-KR" sz="1400" b="1" i="0" dirty="0">
                <a:solidFill>
                  <a:srgbClr val="0076C8"/>
                </a:solidFill>
                <a:effectLst/>
                <a:latin typeface="+mj-ea"/>
                <a:ea typeface="+mj-ea"/>
              </a:rPr>
              <a:t>2.1 + EDR</a:t>
            </a:r>
            <a:br>
              <a:rPr lang="ko-KR" altLang="en-US" sz="1400" dirty="0">
                <a:latin typeface="+mj-ea"/>
                <a:ea typeface="+mj-ea"/>
              </a:rPr>
            </a:br>
            <a:br>
              <a:rPr lang="ko-KR" altLang="en-US" sz="1400" dirty="0">
                <a:latin typeface="+mj-ea"/>
                <a:ea typeface="+mj-ea"/>
              </a:rPr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장치의 이름이나 서비스 목록 등 다양한 정보를 제공하도록 기능이 추가 되었고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근거리 무선통신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(NFC)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 대응하는 기능도 블루투스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2.1 + EDR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에서 추가된 방식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4BC90-0D47-A97A-50CC-1479F4EB4096}"/>
              </a:ext>
            </a:extLst>
          </p:cNvPr>
          <p:cNvSpPr txBox="1"/>
          <p:nvPr/>
        </p:nvSpPr>
        <p:spPr>
          <a:xfrm>
            <a:off x="242048" y="91060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+mj-ea"/>
                <a:ea typeface="+mj-ea"/>
              </a:rPr>
              <a:t>블루투스 </a:t>
            </a:r>
            <a:r>
              <a:rPr lang="en-US" altLang="ko-KR" sz="3600" i="0" dirty="0">
                <a:effectLst/>
                <a:latin typeface="+mj-ea"/>
                <a:ea typeface="+mj-ea"/>
              </a:rPr>
              <a:t>2.0 + EDR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EEA623-1E79-10C1-0081-9D8EF7905751}"/>
              </a:ext>
            </a:extLst>
          </p:cNvPr>
          <p:cNvSpPr txBox="1"/>
          <p:nvPr/>
        </p:nvSpPr>
        <p:spPr>
          <a:xfrm>
            <a:off x="309280" y="1742986"/>
            <a:ext cx="8438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데이터 속도가 이전에 비해서 매우 빨라졌습니다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EDR(Enhanced Data Rate)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이란 강화된 데이터 전송을 의미 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037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5CDE2-1537-A1E4-3979-10AFD3BD3D4A}"/>
              </a:ext>
            </a:extLst>
          </p:cNvPr>
          <p:cNvSpPr txBox="1"/>
          <p:nvPr/>
        </p:nvSpPr>
        <p:spPr>
          <a:xfrm>
            <a:off x="339538" y="1699975"/>
            <a:ext cx="84649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2009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년 발표되었으며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최대 속도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24Mbps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로 속도가 업그레이드 되어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기기간의 대용량 파일 및 동영상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사진 전송이 가능합니다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br>
              <a:rPr lang="ko-KR" altLang="en-US" sz="1400" dirty="0">
                <a:latin typeface="+mj-ea"/>
                <a:ea typeface="+mj-ea"/>
              </a:rPr>
            </a:b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그외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PC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와 모바일 기기와 동기화도 가능 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AD98B-964C-60E8-9BD5-6C6AA30E9F34}"/>
              </a:ext>
            </a:extLst>
          </p:cNvPr>
          <p:cNvSpPr txBox="1"/>
          <p:nvPr/>
        </p:nvSpPr>
        <p:spPr>
          <a:xfrm>
            <a:off x="255492" y="92610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+mj-ea"/>
                <a:ea typeface="+mj-ea"/>
              </a:rPr>
              <a:t>블루투스 </a:t>
            </a:r>
            <a:r>
              <a:rPr lang="en-US" altLang="ko-KR" sz="3600" i="0" dirty="0">
                <a:effectLst/>
                <a:latin typeface="+mj-ea"/>
                <a:ea typeface="+mj-ea"/>
              </a:rPr>
              <a:t>3.0 + HS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744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705</Words>
  <Application>Microsoft Office PowerPoint</Application>
  <PresentationFormat>화면 슬라이드 쇼(16:9)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2022-07-08T00:25:16Z</dcterms:modified>
</cp:coreProperties>
</file>