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1" r:id="rId4"/>
    <p:sldId id="286" r:id="rId5"/>
    <p:sldId id="272" r:id="rId6"/>
    <p:sldId id="295" r:id="rId7"/>
    <p:sldId id="259" r:id="rId8"/>
    <p:sldId id="273" r:id="rId9"/>
    <p:sldId id="287" r:id="rId10"/>
    <p:sldId id="266" r:id="rId11"/>
    <p:sldId id="290" r:id="rId12"/>
    <p:sldId id="289" r:id="rId13"/>
    <p:sldId id="29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B5D36-C4BA-4694-AD32-4B533782E998}" v="133" dt="2022-07-03T08:33:0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8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08FC4-1107-23EA-270D-08EBABF4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8" y="1596872"/>
            <a:ext cx="6245598" cy="3262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DAC04-7B37-B2BC-7CD9-5F1AE98DB816}"/>
              </a:ext>
            </a:extLst>
          </p:cNvPr>
          <p:cNvSpPr txBox="1"/>
          <p:nvPr/>
        </p:nvSpPr>
        <p:spPr>
          <a:xfrm>
            <a:off x="302558" y="740823"/>
            <a:ext cx="44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 </a:t>
            </a:r>
            <a:r>
              <a:rPr lang="ko-KR" altLang="en-US" sz="3600" dirty="0"/>
              <a:t>명령 입력</a:t>
            </a:r>
            <a:r>
              <a:rPr lang="en-US" altLang="ko-KR" sz="3600" dirty="0"/>
              <a:t>(</a:t>
            </a:r>
            <a:r>
              <a:rPr lang="en-US" altLang="ko-KR" sz="3600" dirty="0" err="1"/>
              <a:t>ver</a:t>
            </a:r>
            <a:r>
              <a:rPr lang="en-US" altLang="ko-KR" sz="3600" dirty="0"/>
              <a:t> 2.0)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5372100" y="824459"/>
            <a:ext cx="329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모니터를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AT </a:t>
            </a:r>
            <a:r>
              <a:rPr lang="ko-KR" altLang="en-US" sz="1200" dirty="0"/>
              <a:t>명령을 입력해 봅니다</a:t>
            </a:r>
            <a:r>
              <a:rPr lang="en-US" altLang="ko-KR" sz="1200" dirty="0"/>
              <a:t>. OK </a:t>
            </a:r>
            <a:r>
              <a:rPr lang="ko-KR" altLang="en-US" sz="1200" dirty="0"/>
              <a:t>가 뜨면 정상입니다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3CE32-5314-C58D-706C-95FE3D11A205}"/>
              </a:ext>
            </a:extLst>
          </p:cNvPr>
          <p:cNvSpPr/>
          <p:nvPr/>
        </p:nvSpPr>
        <p:spPr>
          <a:xfrm>
            <a:off x="302559" y="2168337"/>
            <a:ext cx="558053" cy="272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A53F2-69CA-9894-073A-9907D369A972}"/>
              </a:ext>
            </a:extLst>
          </p:cNvPr>
          <p:cNvSpPr/>
          <p:nvPr/>
        </p:nvSpPr>
        <p:spPr>
          <a:xfrm>
            <a:off x="3695700" y="4549867"/>
            <a:ext cx="1091453" cy="38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DAC04-7B37-B2BC-7CD9-5F1AE98DB816}"/>
              </a:ext>
            </a:extLst>
          </p:cNvPr>
          <p:cNvSpPr txBox="1"/>
          <p:nvPr/>
        </p:nvSpPr>
        <p:spPr>
          <a:xfrm>
            <a:off x="302558" y="740823"/>
            <a:ext cx="44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 </a:t>
            </a:r>
            <a:r>
              <a:rPr lang="ko-KR" altLang="en-US" sz="3600" dirty="0"/>
              <a:t>명령 입력</a:t>
            </a:r>
            <a:r>
              <a:rPr lang="en-US" altLang="ko-KR" sz="3600" dirty="0"/>
              <a:t>(</a:t>
            </a:r>
            <a:r>
              <a:rPr lang="en-US" altLang="ko-KR" sz="3600" dirty="0" err="1"/>
              <a:t>ver</a:t>
            </a:r>
            <a:r>
              <a:rPr lang="en-US" altLang="ko-KR" sz="3600" dirty="0"/>
              <a:t> 3.0)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5372100" y="824459"/>
            <a:ext cx="329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모니터를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AT </a:t>
            </a:r>
            <a:r>
              <a:rPr lang="ko-KR" altLang="en-US" sz="1200" dirty="0"/>
              <a:t>명령을 입력해 봅니다</a:t>
            </a:r>
            <a:r>
              <a:rPr lang="en-US" altLang="ko-KR" sz="1200" dirty="0"/>
              <a:t>. OK </a:t>
            </a:r>
            <a:r>
              <a:rPr lang="ko-KR" altLang="en-US" sz="1200" dirty="0"/>
              <a:t>가 뜨면 정상입니다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F1360-6712-A1A5-D49E-E87CF75B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" y="1835085"/>
            <a:ext cx="7254688" cy="1153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2A9EC9-9498-910B-807E-2E4FB0150698}"/>
              </a:ext>
            </a:extLst>
          </p:cNvPr>
          <p:cNvSpPr txBox="1"/>
          <p:nvPr/>
        </p:nvSpPr>
        <p:spPr>
          <a:xfrm>
            <a:off x="443752" y="3206992"/>
            <a:ext cx="657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펌웨어 </a:t>
            </a:r>
            <a:r>
              <a:rPr lang="en-US" altLang="ko-KR" sz="1200" dirty="0"/>
              <a:t>3.0</a:t>
            </a:r>
            <a:r>
              <a:rPr lang="ko-KR" altLang="en-US" sz="1200" dirty="0"/>
              <a:t>의 경우 </a:t>
            </a:r>
            <a:r>
              <a:rPr lang="en-US" altLang="ko-KR" sz="1200" b="1" dirty="0">
                <a:solidFill>
                  <a:srgbClr val="FF0000"/>
                </a:solidFill>
              </a:rPr>
              <a:t>line ending </a:t>
            </a:r>
            <a:r>
              <a:rPr lang="ko-KR" altLang="en-US" sz="1200" b="1" dirty="0">
                <a:solidFill>
                  <a:srgbClr val="FF0000"/>
                </a:solidFill>
              </a:rPr>
              <a:t>없음</a:t>
            </a:r>
            <a:r>
              <a:rPr lang="ko-KR" altLang="en-US" sz="1200" dirty="0"/>
              <a:t>을 </a:t>
            </a:r>
            <a:r>
              <a:rPr lang="en-US" altLang="ko-KR" sz="1200" b="1" dirty="0">
                <a:solidFill>
                  <a:srgbClr val="FF0000"/>
                </a:solidFill>
              </a:rPr>
              <a:t>Both NL &amp; CR</a:t>
            </a:r>
            <a:r>
              <a:rPr lang="ko-KR" altLang="en-US" sz="1200" dirty="0"/>
              <a:t>로 변경해 주어야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420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60F6D-5F82-ACB9-7D2A-AD7AAD505F3B}"/>
              </a:ext>
            </a:extLst>
          </p:cNvPr>
          <p:cNvSpPr txBox="1"/>
          <p:nvPr/>
        </p:nvSpPr>
        <p:spPr>
          <a:xfrm>
            <a:off x="349623" y="820271"/>
            <a:ext cx="735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연결하기</a:t>
            </a:r>
            <a:r>
              <a:rPr lang="en-US" altLang="ko-KR" sz="3600" dirty="0"/>
              <a:t>(H/W</a:t>
            </a:r>
            <a:r>
              <a:rPr lang="ko-KR" altLang="en-US" sz="3600" dirty="0"/>
              <a:t> 시리얼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F0DECB-233A-C1D4-4AC6-D8437481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0" y="1695679"/>
            <a:ext cx="4528963" cy="31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116948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1C141A-CF67-2CFB-6E6C-A8C86E79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3" y="810781"/>
            <a:ext cx="8370794" cy="4058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2BC5-8070-EA0A-5352-CB0BFCA8D2D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7B8B8-2F00-16E0-C0CD-9BC93C4FCCF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10337-8C58-377F-D878-895523ADF10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9D6AF-830E-50BE-1FF2-EDB35D6B86E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98D21-B8AF-48DD-92FB-F345E8DC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" y="842402"/>
            <a:ext cx="8543191" cy="33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5653F-3A60-8D1A-AF37-BD61DEB9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" y="1978398"/>
            <a:ext cx="3924300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D8458-2060-3081-17AE-5ADA1411DAD8}"/>
              </a:ext>
            </a:extLst>
          </p:cNvPr>
          <p:cNvSpPr txBox="1"/>
          <p:nvPr/>
        </p:nvSpPr>
        <p:spPr>
          <a:xfrm>
            <a:off x="403412" y="746312"/>
            <a:ext cx="245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HC-06 </a:t>
            </a:r>
            <a:r>
              <a:rPr lang="ko-KR" altLang="en-US" sz="3600" dirty="0"/>
              <a:t>모듈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518FD-C8E6-EDE2-8FF2-28D7ABFC23BF}"/>
              </a:ext>
            </a:extLst>
          </p:cNvPr>
          <p:cNvSpPr txBox="1"/>
          <p:nvPr/>
        </p:nvSpPr>
        <p:spPr>
          <a:xfrm>
            <a:off x="3509681" y="900953"/>
            <a:ext cx="527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 </a:t>
            </a:r>
            <a:r>
              <a:rPr lang="en-US" altLang="ko-KR" sz="1400" dirty="0"/>
              <a:t>Slave </a:t>
            </a:r>
            <a:r>
              <a:rPr lang="ko-KR" altLang="en-US" sz="1400" dirty="0"/>
              <a:t>장치로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노트북과 연결을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77DBE-8489-FC58-7C5B-5292B3AC73DB}"/>
              </a:ext>
            </a:extLst>
          </p:cNvPr>
          <p:cNvSpPr txBox="1"/>
          <p:nvPr/>
        </p:nvSpPr>
        <p:spPr>
          <a:xfrm>
            <a:off x="4733365" y="2248584"/>
            <a:ext cx="35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HC-06 </a:t>
            </a:r>
            <a:r>
              <a:rPr lang="ko-KR" altLang="en-US" dirty="0"/>
              <a:t>모듈의 설정은 </a:t>
            </a:r>
            <a:r>
              <a:rPr lang="en-US" altLang="ko-KR" dirty="0">
                <a:solidFill>
                  <a:srgbClr val="FF0000"/>
                </a:solidFill>
              </a:rPr>
              <a:t>AT </a:t>
            </a:r>
            <a:r>
              <a:rPr lang="ko-KR" altLang="en-US" dirty="0">
                <a:solidFill>
                  <a:srgbClr val="FF0000"/>
                </a:solidFill>
              </a:rPr>
              <a:t>명령어를 </a:t>
            </a:r>
            <a:r>
              <a:rPr lang="ko-KR" altLang="en-US" dirty="0"/>
              <a:t>이용하여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1CC31-FFE9-57CF-E6EC-0301A088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" y="2253392"/>
            <a:ext cx="291465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63520-60C5-BC48-9844-F46D3996026B}"/>
              </a:ext>
            </a:extLst>
          </p:cNvPr>
          <p:cNvSpPr txBox="1"/>
          <p:nvPr/>
        </p:nvSpPr>
        <p:spPr>
          <a:xfrm>
            <a:off x="194982" y="753035"/>
            <a:ext cx="584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모듈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94CB9-B053-E32D-BB13-7A3C72C43361}"/>
              </a:ext>
            </a:extLst>
          </p:cNvPr>
          <p:cNvSpPr txBox="1"/>
          <p:nvPr/>
        </p:nvSpPr>
        <p:spPr>
          <a:xfrm>
            <a:off x="282388" y="1434159"/>
            <a:ext cx="84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시리얼 포트와 블루투스 시리얼의 </a:t>
            </a:r>
            <a:r>
              <a:rPr lang="en-US" altLang="ko-KR" sz="1400" dirty="0"/>
              <a:t>TXD, RXD </a:t>
            </a:r>
            <a:r>
              <a:rPr lang="ko-KR" altLang="en-US" sz="1400" dirty="0" err="1"/>
              <a:t>연결시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블루투스 모듈을 반대로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182DAA-E255-DC0A-7705-EC5CE9E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34" y="3419753"/>
            <a:ext cx="3704665" cy="1134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2967-EC1E-F340-9BD1-47AC74C6AB0B}"/>
              </a:ext>
            </a:extLst>
          </p:cNvPr>
          <p:cNvSpPr txBox="1"/>
          <p:nvPr/>
        </p:nvSpPr>
        <p:spPr>
          <a:xfrm>
            <a:off x="4572000" y="2861740"/>
            <a:ext cx="41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소프트웨어 시리얼을 </a:t>
            </a:r>
            <a:r>
              <a:rPr lang="ko-KR" altLang="en-US" sz="1400" dirty="0" err="1"/>
              <a:t>사용할때는</a:t>
            </a:r>
            <a:r>
              <a:rPr lang="ko-KR" altLang="en-US" sz="1400" dirty="0"/>
              <a:t> 다른 포트를 이용할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00DDE-5A9B-EB7B-17CD-04E8178FAF52}"/>
              </a:ext>
            </a:extLst>
          </p:cNvPr>
          <p:cNvSpPr txBox="1"/>
          <p:nvPr/>
        </p:nvSpPr>
        <p:spPr>
          <a:xfrm>
            <a:off x="4013946" y="1140589"/>
            <a:ext cx="45921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HC-06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블루투스 모듈의 핀이다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총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개의 핀이 있으며 위에서부터 신호를 받기위한 핀인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RX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신호를 전송하기 위한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TX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GND(Ground), VCC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핀이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모듈의 전원은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3.6V ~ 6V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사이에서 동작하므로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VCC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anum Gothic"/>
              </a:rPr>
              <a:t>아두이노의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5V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단자에 연결하면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모듈에 따라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3.3V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에서 동작하는 모듈도 있으므로 규격을 꼭 확인하여 전원을 연결해야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AA28B5-FCA2-E88C-8212-36C159ED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140589"/>
            <a:ext cx="3093967" cy="22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E64D6F1-555C-8B20-5C2F-DFED434DC3A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BDB5A4-B3F0-16FE-2406-C0BF7A758C4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863EB-A9F1-556A-D335-5FFB659DA2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A6DA2-08FF-6A1C-A26C-797CBD565C9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0FB0E-4926-2239-67F7-EE6FE310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06625" y="665629"/>
            <a:ext cx="295393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28607-9806-2D4B-FFE9-01316BBEF4B9}"/>
              </a:ext>
            </a:extLst>
          </p:cNvPr>
          <p:cNvSpPr txBox="1"/>
          <p:nvPr/>
        </p:nvSpPr>
        <p:spPr>
          <a:xfrm>
            <a:off x="349623" y="820271"/>
            <a:ext cx="735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연결하기</a:t>
            </a:r>
            <a:r>
              <a:rPr lang="en-US" altLang="ko-KR" sz="3600" dirty="0"/>
              <a:t>(</a:t>
            </a:r>
            <a:r>
              <a:rPr lang="ko-KR" altLang="en-US" sz="3600" dirty="0"/>
              <a:t>소프트 시리얼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FC6A4-4575-23C4-0119-AD1B35EB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66" y="1906400"/>
            <a:ext cx="2324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D394E-C68F-6DD4-632B-B0C68FB5659A}"/>
              </a:ext>
            </a:extLst>
          </p:cNvPr>
          <p:cNvSpPr txBox="1"/>
          <p:nvPr/>
        </p:nvSpPr>
        <p:spPr>
          <a:xfrm>
            <a:off x="4108078" y="2195212"/>
            <a:ext cx="32609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bluetooth.write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F6C1B-9B26-0E5E-61F1-74CFE192CB9D}"/>
              </a:ext>
            </a:extLst>
          </p:cNvPr>
          <p:cNvSpPr txBox="1"/>
          <p:nvPr/>
        </p:nvSpPr>
        <p:spPr>
          <a:xfrm>
            <a:off x="302559" y="740823"/>
            <a:ext cx="283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F253A-30E5-112D-5424-AEC9ADAE215F}"/>
              </a:ext>
            </a:extLst>
          </p:cNvPr>
          <p:cNvSpPr txBox="1"/>
          <p:nvPr/>
        </p:nvSpPr>
        <p:spPr>
          <a:xfrm>
            <a:off x="414271" y="2246349"/>
            <a:ext cx="32609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#define BT_RXD 8</a:t>
            </a:r>
          </a:p>
          <a:p>
            <a:r>
              <a:rPr lang="ko-KR" altLang="en-US" sz="1200" dirty="0"/>
              <a:t>#define BT_TXD 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bluetooth</a:t>
            </a:r>
            <a:r>
              <a:rPr lang="ko-KR" altLang="en-US" sz="1200" dirty="0"/>
              <a:t>(BT_RXD, BT_TXD);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bluetooth.begin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53796-5BFC-1303-C431-660CFA8691A8}"/>
              </a:ext>
            </a:extLst>
          </p:cNvPr>
          <p:cNvSpPr txBox="1"/>
          <p:nvPr/>
        </p:nvSpPr>
        <p:spPr>
          <a:xfrm>
            <a:off x="2480982" y="9581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blue_01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676C-263A-DD92-C44F-138E311ADC8C}"/>
              </a:ext>
            </a:extLst>
          </p:cNvPr>
          <p:cNvSpPr txBox="1"/>
          <p:nvPr/>
        </p:nvSpPr>
        <p:spPr>
          <a:xfrm>
            <a:off x="463922" y="1487055"/>
            <a:ext cx="775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 상태를 확인해 볼 </a:t>
            </a:r>
            <a:r>
              <a:rPr lang="ko-KR" altLang="en-US" sz="1400" dirty="0" err="1"/>
              <a:t>수있는</a:t>
            </a:r>
            <a:r>
              <a:rPr lang="ko-KR" altLang="en-US" sz="1400" dirty="0"/>
              <a:t> 에코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269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8021-72F1-5A03-626A-11DC912265D0}"/>
              </a:ext>
            </a:extLst>
          </p:cNvPr>
          <p:cNvSpPr txBox="1"/>
          <p:nvPr/>
        </p:nvSpPr>
        <p:spPr>
          <a:xfrm>
            <a:off x="349624" y="820271"/>
            <a:ext cx="262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펌웨어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342BD-50C1-1502-5ABA-BC1D1554DB32}"/>
              </a:ext>
            </a:extLst>
          </p:cNvPr>
          <p:cNvSpPr txBox="1"/>
          <p:nvPr/>
        </p:nvSpPr>
        <p:spPr>
          <a:xfrm>
            <a:off x="3449170" y="887505"/>
            <a:ext cx="534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HC-06</a:t>
            </a:r>
            <a:r>
              <a:rPr lang="ko-KR" altLang="en-US" sz="1400" dirty="0"/>
              <a:t>은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가지의 펌웨어를 가진 모듈로 나누어 집니다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시리얼모니터로 테스트시 설정이 약간 변경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21CC9-1936-01AC-165A-423C279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984281"/>
            <a:ext cx="7448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342</Words>
  <Application>Microsoft Office PowerPoint</Application>
  <PresentationFormat>화면 슬라이드 쇼(16:9)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2023-09-17T05:23:26Z</dcterms:modified>
</cp:coreProperties>
</file>