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56" r:id="rId3"/>
    <p:sldId id="263" r:id="rId4"/>
    <p:sldId id="271" r:id="rId5"/>
    <p:sldId id="266" r:id="rId6"/>
    <p:sldId id="257" r:id="rId7"/>
    <p:sldId id="258" r:id="rId8"/>
    <p:sldId id="262" r:id="rId9"/>
    <p:sldId id="259" r:id="rId10"/>
    <p:sldId id="26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65EE-5D74-496A-82CF-DB2DEFB42971}" v="106" dt="2022-07-03T08:29:0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5C0A65EE-5D74-496A-82CF-DB2DEFB42971}"/>
    <pc:docChg chg="custSel addSld delSld modSld sldOrd">
      <pc:chgData name="이 호진" userId="e7b51f9e24c37788" providerId="LiveId" clId="{5C0A65EE-5D74-496A-82CF-DB2DEFB42971}" dt="2022-07-08T01:15:02.809" v="1027" actId="207"/>
      <pc:docMkLst>
        <pc:docMk/>
      </pc:docMkLst>
      <pc:sldChg chg="addSp delSp modSp mod">
        <pc:chgData name="이 호진" userId="e7b51f9e24c37788" providerId="LiveId" clId="{5C0A65EE-5D74-496A-82CF-DB2DEFB42971}" dt="2022-07-03T08:12:34.558" v="515" actId="1076"/>
        <pc:sldMkLst>
          <pc:docMk/>
          <pc:sldMk cId="2184666338" sldId="256"/>
        </pc:sldMkLst>
        <pc:spChg chg="add mod">
          <ac:chgData name="이 호진" userId="e7b51f9e24c37788" providerId="LiveId" clId="{5C0A65EE-5D74-496A-82CF-DB2DEFB42971}" dt="2022-07-03T08:08:54.731" v="389" actId="1076"/>
          <ac:spMkLst>
            <pc:docMk/>
            <pc:sldMk cId="2184666338" sldId="256"/>
            <ac:spMk id="2" creationId="{28249B22-AD13-CC8B-3EE4-BA2CB016B8F4}"/>
          </ac:spMkLst>
        </pc:spChg>
        <pc:spChg chg="add mod">
          <ac:chgData name="이 호진" userId="e7b51f9e24c37788" providerId="LiveId" clId="{5C0A65EE-5D74-496A-82CF-DB2DEFB42971}" dt="2022-07-03T08:10:39.001" v="451" actId="2711"/>
          <ac:spMkLst>
            <pc:docMk/>
            <pc:sldMk cId="2184666338" sldId="256"/>
            <ac:spMk id="5" creationId="{CBA4C997-D7E7-1956-EBDC-F6D647357D72}"/>
          </ac:spMkLst>
        </pc:spChg>
        <pc:spChg chg="add del">
          <ac:chgData name="이 호진" userId="e7b51f9e24c37788" providerId="LiveId" clId="{5C0A65EE-5D74-496A-82CF-DB2DEFB42971}" dt="2022-07-03T08:11:55.016" v="453" actId="478"/>
          <ac:spMkLst>
            <pc:docMk/>
            <pc:sldMk cId="2184666338" sldId="256"/>
            <ac:spMk id="6" creationId="{38BD96A7-FD56-86A9-F3D5-908993CB5603}"/>
          </ac:spMkLst>
        </pc:spChg>
        <pc:spChg chg="mod">
          <ac:chgData name="이 호진" userId="e7b51f9e24c37788" providerId="LiveId" clId="{5C0A65EE-5D74-496A-82CF-DB2DEFB42971}" dt="2022-06-29T17:59:34.561" v="5" actId="14100"/>
          <ac:spMkLst>
            <pc:docMk/>
            <pc:sldMk cId="2184666338" sldId="256"/>
            <ac:spMk id="8" creationId="{776324C0-CFD8-4494-B7C8-160479C94901}"/>
          </ac:spMkLst>
        </pc:spChg>
        <pc:spChg chg="mod">
          <ac:chgData name="이 호진" userId="e7b51f9e24c37788" providerId="LiveId" clId="{5C0A65EE-5D74-496A-82CF-DB2DEFB42971}" dt="2022-06-29T17:59:40.410" v="26" actId="6549"/>
          <ac:spMkLst>
            <pc:docMk/>
            <pc:sldMk cId="2184666338" sldId="256"/>
            <ac:spMk id="9" creationId="{83A45F92-B082-4872-955B-C43A62ACE520}"/>
          </ac:spMkLst>
        </pc:spChg>
        <pc:spChg chg="add mod">
          <ac:chgData name="이 호진" userId="e7b51f9e24c37788" providerId="LiveId" clId="{5C0A65EE-5D74-496A-82CF-DB2DEFB42971}" dt="2022-07-03T08:12:34.558" v="515" actId="1076"/>
          <ac:spMkLst>
            <pc:docMk/>
            <pc:sldMk cId="2184666338" sldId="256"/>
            <ac:spMk id="11" creationId="{15BD32A0-55B2-4D99-67F2-2A60090BCF71}"/>
          </ac:spMkLst>
        </pc:spChg>
        <pc:picChg chg="add del mod">
          <ac:chgData name="이 호진" userId="e7b51f9e24c37788" providerId="LiveId" clId="{5C0A65EE-5D74-496A-82CF-DB2DEFB42971}" dt="2022-07-03T08:07:00.137" v="367" actId="478"/>
          <ac:picMkLst>
            <pc:docMk/>
            <pc:sldMk cId="2184666338" sldId="256"/>
            <ac:picMk id="3" creationId="{5C9E03B2-52A1-FD83-1D8F-34CDA881404D}"/>
          </ac:picMkLst>
        </pc:picChg>
        <pc:picChg chg="add mod">
          <ac:chgData name="이 호진" userId="e7b51f9e24c37788" providerId="LiveId" clId="{5C0A65EE-5D74-496A-82CF-DB2DEFB42971}" dt="2022-07-03T08:09:08.634" v="392" actId="1076"/>
          <ac:picMkLst>
            <pc:docMk/>
            <pc:sldMk cId="2184666338" sldId="256"/>
            <ac:picMk id="10" creationId="{F6458AE5-BFCB-CB31-CBED-21AA4C0791C4}"/>
          </ac:picMkLst>
        </pc:pic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783510813" sldId="257"/>
        </pc:sldMkLst>
      </pc:sldChg>
      <pc:sldChg chg="addSp delSp modSp add mod">
        <pc:chgData name="이 호진" userId="e7b51f9e24c37788" providerId="LiveId" clId="{5C0A65EE-5D74-496A-82CF-DB2DEFB42971}" dt="2022-07-03T08:20:48.813" v="802" actId="1076"/>
        <pc:sldMkLst>
          <pc:docMk/>
          <pc:sldMk cId="2389437291" sldId="257"/>
        </pc:sldMkLst>
        <pc:spChg chg="add mod">
          <ac:chgData name="이 호진" userId="e7b51f9e24c37788" providerId="LiveId" clId="{5C0A65EE-5D74-496A-82CF-DB2DEFB42971}" dt="2022-07-03T08:15:47.791" v="635" actId="1076"/>
          <ac:spMkLst>
            <pc:docMk/>
            <pc:sldMk cId="2389437291" sldId="257"/>
            <ac:spMk id="2" creationId="{B303C135-0135-3F67-BE2F-253058DB28FB}"/>
          </ac:spMkLst>
        </pc:spChg>
        <pc:spChg chg="add mod">
          <ac:chgData name="이 호진" userId="e7b51f9e24c37788" providerId="LiveId" clId="{5C0A65EE-5D74-496A-82CF-DB2DEFB42971}" dt="2022-07-03T08:14:12.707" v="578" actId="6549"/>
          <ac:spMkLst>
            <pc:docMk/>
            <pc:sldMk cId="2389437291" sldId="257"/>
            <ac:spMk id="10" creationId="{0F0B96D3-FE1F-2DFC-FF1D-E79E3E05F4C8}"/>
          </ac:spMkLst>
        </pc:spChg>
        <pc:picChg chg="add del mod">
          <ac:chgData name="이 호진" userId="e7b51f9e24c37788" providerId="LiveId" clId="{5C0A65EE-5D74-496A-82CF-DB2DEFB42971}" dt="2022-07-03T08:07:03.966" v="368" actId="478"/>
          <ac:picMkLst>
            <pc:docMk/>
            <pc:sldMk cId="2389437291" sldId="257"/>
            <ac:picMk id="3" creationId="{9F12497C-868D-25A8-C0B9-4943210E5C8A}"/>
          </ac:picMkLst>
        </pc:picChg>
        <pc:picChg chg="add mod">
          <ac:chgData name="이 호진" userId="e7b51f9e24c37788" providerId="LiveId" clId="{5C0A65EE-5D74-496A-82CF-DB2DEFB42971}" dt="2022-07-03T08:15:36.721" v="602" actId="14100"/>
          <ac:picMkLst>
            <pc:docMk/>
            <pc:sldMk cId="2389437291" sldId="257"/>
            <ac:picMk id="6" creationId="{0B94D1F8-F180-ABFF-D9D0-99F585F1D295}"/>
          </ac:picMkLst>
        </pc:picChg>
        <pc:cxnChg chg="add del mod">
          <ac:chgData name="이 호진" userId="e7b51f9e24c37788" providerId="LiveId" clId="{5C0A65EE-5D74-496A-82CF-DB2DEFB42971}" dt="2022-07-03T08:20:46.677" v="801" actId="478"/>
          <ac:cxnSpMkLst>
            <pc:docMk/>
            <pc:sldMk cId="2389437291" sldId="257"/>
            <ac:cxnSpMk id="12" creationId="{46B8DC90-B56B-7FDE-728C-36D26A6924BA}"/>
          </ac:cxnSpMkLst>
        </pc:cxnChg>
        <pc:cxnChg chg="add mod">
          <ac:chgData name="이 호진" userId="e7b51f9e24c37788" providerId="LiveId" clId="{5C0A65EE-5D74-496A-82CF-DB2DEFB42971}" dt="2022-07-03T08:20:48.813" v="802" actId="1076"/>
          <ac:cxnSpMkLst>
            <pc:docMk/>
            <pc:sldMk cId="2389437291" sldId="257"/>
            <ac:cxnSpMk id="15" creationId="{22BA342B-BE14-9219-462F-3C8DEF0FD80F}"/>
          </ac:cxnSpMkLst>
        </pc:cxnChg>
      </pc:sldChg>
      <pc:sldChg chg="addSp delSp modSp add mod ord">
        <pc:chgData name="이 호진" userId="e7b51f9e24c37788" providerId="LiveId" clId="{5C0A65EE-5D74-496A-82CF-DB2DEFB42971}" dt="2022-07-03T08:21:00.617" v="805"/>
        <pc:sldMkLst>
          <pc:docMk/>
          <pc:sldMk cId="3349615634" sldId="258"/>
        </pc:sldMkLst>
        <pc:spChg chg="add mod">
          <ac:chgData name="이 호진" userId="e7b51f9e24c37788" providerId="LiveId" clId="{5C0A65EE-5D74-496A-82CF-DB2DEFB42971}" dt="2022-07-03T08:18:57.046" v="792" actId="113"/>
          <ac:spMkLst>
            <pc:docMk/>
            <pc:sldMk cId="3349615634" sldId="258"/>
            <ac:spMk id="2" creationId="{B80ACAB5-4D5F-C393-8760-DEF0407D236C}"/>
          </ac:spMkLst>
        </pc:spChg>
        <pc:spChg chg="add mod">
          <ac:chgData name="이 호진" userId="e7b51f9e24c37788" providerId="LiveId" clId="{5C0A65EE-5D74-496A-82CF-DB2DEFB42971}" dt="2022-07-03T08:18:07.916" v="668" actId="6549"/>
          <ac:spMkLst>
            <pc:docMk/>
            <pc:sldMk cId="3349615634" sldId="258"/>
            <ac:spMk id="10" creationId="{50B648B3-61CB-E6C9-1965-71BA7D28D3DF}"/>
          </ac:spMkLst>
        </pc:spChg>
        <pc:picChg chg="add del">
          <ac:chgData name="이 호진" userId="e7b51f9e24c37788" providerId="LiveId" clId="{5C0A65EE-5D74-496A-82CF-DB2DEFB42971}" dt="2022-07-03T08:06:09.857" v="365" actId="21"/>
          <ac:picMkLst>
            <pc:docMk/>
            <pc:sldMk cId="3349615634" sldId="258"/>
            <ac:picMk id="3" creationId="{3ECE2B18-491D-5CFD-5C41-55038051CF72}"/>
          </ac:picMkLst>
        </pc:picChg>
        <pc:picChg chg="add mod">
          <ac:chgData name="이 호진" userId="e7b51f9e24c37788" providerId="LiveId" clId="{5C0A65EE-5D74-496A-82CF-DB2DEFB42971}" dt="2022-07-03T08:20:18.359" v="794" actId="1076"/>
          <ac:picMkLst>
            <pc:docMk/>
            <pc:sldMk cId="3349615634" sldId="258"/>
            <ac:picMk id="6" creationId="{A1B46CC5-0771-13E0-1670-A44FC3A2ECDC}"/>
          </ac:picMkLst>
        </pc:picChg>
        <pc:cxnChg chg="add mod">
          <ac:chgData name="이 호진" userId="e7b51f9e24c37788" providerId="LiveId" clId="{5C0A65EE-5D74-496A-82CF-DB2DEFB42971}" dt="2022-07-03T08:20:36.843" v="799" actId="14100"/>
          <ac:cxnSpMkLst>
            <pc:docMk/>
            <pc:sldMk cId="3349615634" sldId="258"/>
            <ac:cxnSpMk id="12" creationId="{678DA488-04C5-B83E-5E9D-90329BAA382C}"/>
          </ac:cxnSpMkLst>
        </pc:cxn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3835004089" sldId="258"/>
        </pc:sldMkLst>
      </pc:sldChg>
      <pc:sldChg chg="addSp delSp modSp add mod">
        <pc:chgData name="이 호진" userId="e7b51f9e24c37788" providerId="LiveId" clId="{5C0A65EE-5D74-496A-82CF-DB2DEFB42971}" dt="2022-07-03T08:29:45.756" v="1025" actId="1076"/>
        <pc:sldMkLst>
          <pc:docMk/>
          <pc:sldMk cId="2044064221" sldId="259"/>
        </pc:sldMkLst>
        <pc:spChg chg="add mod">
          <ac:chgData name="이 호진" userId="e7b51f9e24c37788" providerId="LiveId" clId="{5C0A65EE-5D74-496A-82CF-DB2DEFB42971}" dt="2022-07-03T08:29:17.390" v="1022" actId="255"/>
          <ac:spMkLst>
            <pc:docMk/>
            <pc:sldMk cId="2044064221" sldId="259"/>
            <ac:spMk id="2" creationId="{7F981F62-9A95-F48F-DF3F-8621F0ABB850}"/>
          </ac:spMkLst>
        </pc:spChg>
        <pc:spChg chg="add mod">
          <ac:chgData name="이 호진" userId="e7b51f9e24c37788" providerId="LiveId" clId="{5C0A65EE-5D74-496A-82CF-DB2DEFB42971}" dt="2022-07-03T08:28:11.299" v="904" actId="14100"/>
          <ac:spMkLst>
            <pc:docMk/>
            <pc:sldMk cId="2044064221" sldId="259"/>
            <ac:spMk id="10" creationId="{8E7D938D-36E6-4F72-4E86-863945403430}"/>
          </ac:spMkLst>
        </pc:spChg>
        <pc:picChg chg="add del mod">
          <ac:chgData name="이 호진" userId="e7b51f9e24c37788" providerId="LiveId" clId="{5C0A65EE-5D74-496A-82CF-DB2DEFB42971}" dt="2022-07-03T08:07:12.336" v="369" actId="478"/>
          <ac:picMkLst>
            <pc:docMk/>
            <pc:sldMk cId="2044064221" sldId="259"/>
            <ac:picMk id="3" creationId="{4C1EB890-F49C-822A-7B0B-59AAB54238C8}"/>
          </ac:picMkLst>
        </pc:picChg>
        <pc:picChg chg="add mod">
          <ac:chgData name="이 호진" userId="e7b51f9e24c37788" providerId="LiveId" clId="{5C0A65EE-5D74-496A-82CF-DB2DEFB42971}" dt="2022-07-03T08:29:45.756" v="1025" actId="1076"/>
          <ac:picMkLst>
            <pc:docMk/>
            <pc:sldMk cId="2044064221" sldId="259"/>
            <ac:picMk id="6" creationId="{EFF0C95F-1CA4-EEF0-8A9A-6873F6348959}"/>
          </ac:picMkLst>
        </pc:picChg>
        <pc:picChg chg="add del mod">
          <ac:chgData name="이 호진" userId="e7b51f9e24c37788" providerId="LiveId" clId="{5C0A65EE-5D74-496A-82CF-DB2DEFB42971}" dt="2022-07-03T08:29:18.697" v="1023" actId="478"/>
          <ac:picMkLst>
            <pc:docMk/>
            <pc:sldMk cId="2044064221" sldId="259"/>
            <ac:picMk id="11" creationId="{34178993-9183-0D63-406B-44FB2BAECA04}"/>
          </ac:picMkLst>
        </pc:pic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2903567767" sldId="259"/>
        </pc:sldMkLst>
      </pc:sldChg>
      <pc:sldChg chg="addSp modSp add del mod">
        <pc:chgData name="이 호진" userId="e7b51f9e24c37788" providerId="LiveId" clId="{5C0A65EE-5D74-496A-82CF-DB2DEFB42971}" dt="2022-07-03T07:58:33.506" v="91" actId="47"/>
        <pc:sldMkLst>
          <pc:docMk/>
          <pc:sldMk cId="2837377405" sldId="260"/>
        </pc:sldMkLst>
        <pc:spChg chg="add mod">
          <ac:chgData name="이 호진" userId="e7b51f9e24c37788" providerId="LiveId" clId="{5C0A65EE-5D74-496A-82CF-DB2DEFB42971}" dt="2022-06-29T18:04:57.565" v="48" actId="14100"/>
          <ac:spMkLst>
            <pc:docMk/>
            <pc:sldMk cId="2837377405" sldId="260"/>
            <ac:spMk id="5" creationId="{7E62A9D9-93D0-F36E-D4CE-BB7F5741ADBF}"/>
          </ac:spMkLst>
        </pc:spChg>
        <pc:spChg chg="add mod">
          <ac:chgData name="이 호진" userId="e7b51f9e24c37788" providerId="LiveId" clId="{5C0A65EE-5D74-496A-82CF-DB2DEFB42971}" dt="2022-06-29T18:05:02.213" v="50" actId="1076"/>
          <ac:spMkLst>
            <pc:docMk/>
            <pc:sldMk cId="2837377405" sldId="260"/>
            <ac:spMk id="10" creationId="{F64BCDEF-7FC9-47B7-203C-A01742CF3FA2}"/>
          </ac:spMkLst>
        </pc:spChg>
        <pc:spChg chg="add mod">
          <ac:chgData name="이 호진" userId="e7b51f9e24c37788" providerId="LiveId" clId="{5C0A65EE-5D74-496A-82CF-DB2DEFB42971}" dt="2022-06-29T18:05:34.501" v="60" actId="14100"/>
          <ac:spMkLst>
            <pc:docMk/>
            <pc:sldMk cId="2837377405" sldId="260"/>
            <ac:spMk id="15" creationId="{46B9A550-1F5A-29B0-DDCB-573421BA9A5E}"/>
          </ac:spMkLst>
        </pc:spChg>
        <pc:picChg chg="add mod">
          <ac:chgData name="이 호진" userId="e7b51f9e24c37788" providerId="LiveId" clId="{5C0A65EE-5D74-496A-82CF-DB2DEFB42971}" dt="2022-06-29T18:04:28.348" v="41" actId="1076"/>
          <ac:picMkLst>
            <pc:docMk/>
            <pc:sldMk cId="2837377405" sldId="260"/>
            <ac:picMk id="3" creationId="{0683BA2F-33F9-0A53-B182-9F1B0312EE45}"/>
          </ac:picMkLst>
        </pc:picChg>
        <pc:cxnChg chg="add mod">
          <ac:chgData name="이 호진" userId="e7b51f9e24c37788" providerId="LiveId" clId="{5C0A65EE-5D74-496A-82CF-DB2DEFB42971}" dt="2022-06-29T18:05:23.195" v="56" actId="1582"/>
          <ac:cxnSpMkLst>
            <pc:docMk/>
            <pc:sldMk cId="2837377405" sldId="260"/>
            <ac:cxnSpMk id="11" creationId="{5442CC5E-E06E-5154-D5A4-B09EB6552CBB}"/>
          </ac:cxnSpMkLst>
        </pc:cxnChg>
      </pc:sldChg>
      <pc:sldChg chg="del">
        <pc:chgData name="이 호진" userId="e7b51f9e24c37788" providerId="LiveId" clId="{5C0A65EE-5D74-496A-82CF-DB2DEFB42971}" dt="2022-06-29T17:59:46.012" v="27" actId="47"/>
        <pc:sldMkLst>
          <pc:docMk/>
          <pc:sldMk cId="3214108175" sldId="260"/>
        </pc:sldMkLst>
      </pc:sldChg>
      <pc:sldChg chg="addSp delSp modSp add mod">
        <pc:chgData name="이 호진" userId="e7b51f9e24c37788" providerId="LiveId" clId="{5C0A65EE-5D74-496A-82CF-DB2DEFB42971}" dt="2022-07-03T08:00:01.626" v="206" actId="478"/>
        <pc:sldMkLst>
          <pc:docMk/>
          <pc:sldMk cId="2617409427" sldId="261"/>
        </pc:sldMkLst>
        <pc:spChg chg="add del mod">
          <ac:chgData name="이 호진" userId="e7b51f9e24c37788" providerId="LiveId" clId="{5C0A65EE-5D74-496A-82CF-DB2DEFB42971}" dt="2022-07-03T07:59:44.076" v="205" actId="21"/>
          <ac:spMkLst>
            <pc:docMk/>
            <pc:sldMk cId="2617409427" sldId="261"/>
            <ac:spMk id="2" creationId="{58AACA87-24AC-330E-86AF-9F1A419D9AAF}"/>
          </ac:spMkLst>
        </pc:spChg>
        <pc:picChg chg="add del">
          <ac:chgData name="이 호진" userId="e7b51f9e24c37788" providerId="LiveId" clId="{5C0A65EE-5D74-496A-82CF-DB2DEFB42971}" dt="2022-07-03T08:00:01.626" v="206" actId="478"/>
          <ac:picMkLst>
            <pc:docMk/>
            <pc:sldMk cId="2617409427" sldId="261"/>
            <ac:picMk id="3" creationId="{CB75B77C-D55E-D528-44F5-2792E3222F93}"/>
          </ac:picMkLst>
        </pc:picChg>
      </pc:sldChg>
      <pc:sldChg chg="addSp delSp modSp add mod ord">
        <pc:chgData name="이 호진" userId="e7b51f9e24c37788" providerId="LiveId" clId="{5C0A65EE-5D74-496A-82CF-DB2DEFB42971}" dt="2022-07-03T08:27:27.931" v="870" actId="1076"/>
        <pc:sldMkLst>
          <pc:docMk/>
          <pc:sldMk cId="127801933" sldId="262"/>
        </pc:sldMkLst>
        <pc:spChg chg="add mod">
          <ac:chgData name="이 호진" userId="e7b51f9e24c37788" providerId="LiveId" clId="{5C0A65EE-5D74-496A-82CF-DB2DEFB42971}" dt="2022-07-03T08:27:27.931" v="870" actId="1076"/>
          <ac:spMkLst>
            <pc:docMk/>
            <pc:sldMk cId="127801933" sldId="262"/>
            <ac:spMk id="6" creationId="{A9D94360-B4F0-B272-DEF3-67625C0605DE}"/>
          </ac:spMkLst>
        </pc:spChg>
        <pc:spChg chg="add mod">
          <ac:chgData name="이 호진" userId="e7b51f9e24c37788" providerId="LiveId" clId="{5C0A65EE-5D74-496A-82CF-DB2DEFB42971}" dt="2022-07-03T08:27:19.784" v="868" actId="14100"/>
          <ac:spMkLst>
            <pc:docMk/>
            <pc:sldMk cId="127801933" sldId="262"/>
            <ac:spMk id="10" creationId="{297C541E-7EBC-E95F-5459-77A3795E6981}"/>
          </ac:spMkLst>
        </pc:spChg>
        <pc:picChg chg="add del">
          <ac:chgData name="이 호진" userId="e7b51f9e24c37788" providerId="LiveId" clId="{5C0A65EE-5D74-496A-82CF-DB2DEFB42971}" dt="2022-07-03T08:20:58.457" v="803" actId="478"/>
          <ac:picMkLst>
            <pc:docMk/>
            <pc:sldMk cId="127801933" sldId="262"/>
            <ac:picMk id="3" creationId="{A78DF0CA-DC3F-6C74-554F-2F403BFC1E4F}"/>
          </ac:picMkLst>
        </pc:picChg>
        <pc:picChg chg="add mod">
          <ac:chgData name="이 호진" userId="e7b51f9e24c37788" providerId="LiveId" clId="{5C0A65EE-5D74-496A-82CF-DB2DEFB42971}" dt="2022-07-03T08:26:26.605" v="809" actId="14100"/>
          <ac:picMkLst>
            <pc:docMk/>
            <pc:sldMk cId="127801933" sldId="262"/>
            <ac:picMk id="5" creationId="{25682ABF-92FA-6917-8B6C-42F8B1CD2B09}"/>
          </ac:picMkLst>
        </pc:picChg>
        <pc:cxnChg chg="add mod">
          <ac:chgData name="이 호진" userId="e7b51f9e24c37788" providerId="LiveId" clId="{5C0A65EE-5D74-496A-82CF-DB2DEFB42971}" dt="2022-07-03T08:27:27.931" v="870" actId="1076"/>
          <ac:cxnSpMkLst>
            <pc:docMk/>
            <pc:sldMk cId="127801933" sldId="262"/>
            <ac:cxnSpMk id="12" creationId="{0EB4C705-7062-63AF-B93A-7260279CAFC4}"/>
          </ac:cxnSpMkLst>
        </pc:cxnChg>
      </pc:sldChg>
      <pc:sldChg chg="addSp modSp add mod ord">
        <pc:chgData name="이 호진" userId="e7b51f9e24c37788" providerId="LiveId" clId="{5C0A65EE-5D74-496A-82CF-DB2DEFB42971}" dt="2022-07-03T08:13:47.958" v="561"/>
        <pc:sldMkLst>
          <pc:docMk/>
          <pc:sldMk cId="3896281927" sldId="263"/>
        </pc:sldMkLst>
        <pc:picChg chg="add mod">
          <ac:chgData name="이 호진" userId="e7b51f9e24c37788" providerId="LiveId" clId="{5C0A65EE-5D74-496A-82CF-DB2DEFB42971}" dt="2022-07-03T08:13:43.218" v="559" actId="1076"/>
          <ac:picMkLst>
            <pc:docMk/>
            <pc:sldMk cId="3896281927" sldId="263"/>
            <ac:picMk id="3" creationId="{4229F4AF-5194-68F3-E5CD-D1D900F57DA7}"/>
          </ac:picMkLst>
        </pc:picChg>
      </pc:sldChg>
      <pc:sldChg chg="addSp delSp modSp add del">
        <pc:chgData name="이 호진" userId="e7b51f9e24c37788" providerId="LiveId" clId="{5C0A65EE-5D74-496A-82CF-DB2DEFB42971}" dt="2022-07-03T08:29:53.602" v="1026" actId="47"/>
        <pc:sldMkLst>
          <pc:docMk/>
          <pc:sldMk cId="1675647357" sldId="264"/>
        </pc:sldMkLst>
        <pc:picChg chg="add del mod">
          <ac:chgData name="이 호진" userId="e7b51f9e24c37788" providerId="LiveId" clId="{5C0A65EE-5D74-496A-82CF-DB2DEFB42971}" dt="2022-07-03T08:09:02.906" v="390" actId="21"/>
          <ac:picMkLst>
            <pc:docMk/>
            <pc:sldMk cId="1675647357" sldId="264"/>
            <ac:picMk id="1026" creationId="{4DAF0F14-0B58-7E2D-A058-D64A869C04AB}"/>
          </ac:picMkLst>
        </pc:picChg>
      </pc:sldChg>
      <pc:sldChg chg="addSp add del mod">
        <pc:chgData name="이 호진" userId="e7b51f9e24c37788" providerId="LiveId" clId="{5C0A65EE-5D74-496A-82CF-DB2DEFB42971}" dt="2022-07-03T08:00:18.956" v="207" actId="2696"/>
        <pc:sldMkLst>
          <pc:docMk/>
          <pc:sldMk cId="1229718265" sldId="265"/>
        </pc:sldMkLst>
        <pc:picChg chg="add">
          <ac:chgData name="이 호진" userId="e7b51f9e24c37788" providerId="LiveId" clId="{5C0A65EE-5D74-496A-82CF-DB2DEFB42971}" dt="2022-06-29T18:17:33.790" v="70" actId="22"/>
          <ac:picMkLst>
            <pc:docMk/>
            <pc:sldMk cId="1229718265" sldId="265"/>
            <ac:picMk id="3" creationId="{FBE9992F-F653-919B-7916-DE6FEF62BEDA}"/>
          </ac:picMkLst>
        </pc:picChg>
      </pc:sldChg>
      <pc:sldChg chg="addSp delSp modSp add del mod">
        <pc:chgData name="이 호진" userId="e7b51f9e24c37788" providerId="LiveId" clId="{5C0A65EE-5D74-496A-82CF-DB2DEFB42971}" dt="2022-07-03T08:00:18.956" v="207" actId="2696"/>
        <pc:sldMkLst>
          <pc:docMk/>
          <pc:sldMk cId="3882098685" sldId="266"/>
        </pc:sldMkLst>
        <pc:picChg chg="del">
          <ac:chgData name="이 호진" userId="e7b51f9e24c37788" providerId="LiveId" clId="{5C0A65EE-5D74-496A-82CF-DB2DEFB42971}" dt="2022-06-29T18:17:39.483" v="72" actId="478"/>
          <ac:picMkLst>
            <pc:docMk/>
            <pc:sldMk cId="3882098685" sldId="266"/>
            <ac:picMk id="3" creationId="{FBE9992F-F653-919B-7916-DE6FEF62BEDA}"/>
          </ac:picMkLst>
        </pc:picChg>
        <pc:picChg chg="add mod">
          <ac:chgData name="이 호진" userId="e7b51f9e24c37788" providerId="LiveId" clId="{5C0A65EE-5D74-496A-82CF-DB2DEFB42971}" dt="2022-06-29T18:18:01.949" v="80" actId="1076"/>
          <ac:picMkLst>
            <pc:docMk/>
            <pc:sldMk cId="3882098685" sldId="266"/>
            <ac:picMk id="5" creationId="{1F398D21-B8AF-48DD-92FB-F345E8DC003E}"/>
          </ac:picMkLst>
        </pc:picChg>
      </pc:sldChg>
      <pc:sldChg chg="modSp add mod">
        <pc:chgData name="이 호진" userId="e7b51f9e24c37788" providerId="LiveId" clId="{5C0A65EE-5D74-496A-82CF-DB2DEFB42971}" dt="2022-07-03T08:13:32.076" v="557" actId="20577"/>
        <pc:sldMkLst>
          <pc:docMk/>
          <pc:sldMk cId="4040338323" sldId="266"/>
        </pc:sldMkLst>
        <pc:spChg chg="mod">
          <ac:chgData name="이 호진" userId="e7b51f9e24c37788" providerId="LiveId" clId="{5C0A65EE-5D74-496A-82CF-DB2DEFB42971}" dt="2022-07-03T08:13:32.076" v="557" actId="20577"/>
          <ac:spMkLst>
            <pc:docMk/>
            <pc:sldMk cId="4040338323" sldId="266"/>
            <ac:spMk id="11" creationId="{AD2DAC04-7B37-B2BC-7CD9-5F1AE98DB816}"/>
          </ac:spMkLst>
        </pc:spChg>
      </pc:sldChg>
      <pc:sldChg chg="addSp modSp add del mod">
        <pc:chgData name="이 호진" userId="e7b51f9e24c37788" providerId="LiveId" clId="{5C0A65EE-5D74-496A-82CF-DB2DEFB42971}" dt="2022-07-03T08:29:53.602" v="1026" actId="47"/>
        <pc:sldMkLst>
          <pc:docMk/>
          <pc:sldMk cId="3792588626" sldId="267"/>
        </pc:sldMkLst>
        <pc:picChg chg="add mod">
          <ac:chgData name="이 호진" userId="e7b51f9e24c37788" providerId="LiveId" clId="{5C0A65EE-5D74-496A-82CF-DB2DEFB42971}" dt="2022-06-29T18:20:51.075" v="82" actId="1076"/>
          <ac:picMkLst>
            <pc:docMk/>
            <pc:sldMk cId="3792588626" sldId="267"/>
            <ac:picMk id="3" creationId="{E798118B-AE49-8CE7-AE91-243A9501BED9}"/>
          </ac:picMkLst>
        </pc:picChg>
      </pc:sldChg>
      <pc:sldChg chg="addSp modSp add del mod">
        <pc:chgData name="이 호진" userId="e7b51f9e24c37788" providerId="LiveId" clId="{5C0A65EE-5D74-496A-82CF-DB2DEFB42971}" dt="2022-07-03T08:29:53.602" v="1026" actId="47"/>
        <pc:sldMkLst>
          <pc:docMk/>
          <pc:sldMk cId="2360112280" sldId="268"/>
        </pc:sldMkLst>
        <pc:picChg chg="add mod">
          <ac:chgData name="이 호진" userId="e7b51f9e24c37788" providerId="LiveId" clId="{5C0A65EE-5D74-496A-82CF-DB2DEFB42971}" dt="2022-06-29T18:21:03.235" v="84" actId="1076"/>
          <ac:picMkLst>
            <pc:docMk/>
            <pc:sldMk cId="2360112280" sldId="268"/>
            <ac:picMk id="3" creationId="{264E57A9-2074-B9EF-016F-735720D4D8B7}"/>
          </ac:picMkLst>
        </pc:picChg>
      </pc:sldChg>
      <pc:sldChg chg="addSp modSp add del mod">
        <pc:chgData name="이 호진" userId="e7b51f9e24c37788" providerId="LiveId" clId="{5C0A65EE-5D74-496A-82CF-DB2DEFB42971}" dt="2022-07-03T08:29:53.602" v="1026" actId="47"/>
        <pc:sldMkLst>
          <pc:docMk/>
          <pc:sldMk cId="2270259934" sldId="269"/>
        </pc:sldMkLst>
        <pc:picChg chg="add mod">
          <ac:chgData name="이 호진" userId="e7b51f9e24c37788" providerId="LiveId" clId="{5C0A65EE-5D74-496A-82CF-DB2DEFB42971}" dt="2022-06-29T18:21:18.772" v="86" actId="1076"/>
          <ac:picMkLst>
            <pc:docMk/>
            <pc:sldMk cId="2270259934" sldId="269"/>
            <ac:picMk id="3" creationId="{6E5B6AA7-D1E1-7A8A-9399-4766E4DB2738}"/>
          </ac:picMkLst>
        </pc:picChg>
      </pc:sldChg>
      <pc:sldChg chg="addSp modSp add del mod">
        <pc:chgData name="이 호진" userId="e7b51f9e24c37788" providerId="LiveId" clId="{5C0A65EE-5D74-496A-82CF-DB2DEFB42971}" dt="2022-07-03T08:00:18.956" v="207" actId="2696"/>
        <pc:sldMkLst>
          <pc:docMk/>
          <pc:sldMk cId="3399923912" sldId="270"/>
        </pc:sldMkLst>
        <pc:picChg chg="add mod">
          <ac:chgData name="이 호진" userId="e7b51f9e24c37788" providerId="LiveId" clId="{5C0A65EE-5D74-496A-82CF-DB2DEFB42971}" dt="2022-06-29T18:21:35.702" v="88" actId="1076"/>
          <ac:picMkLst>
            <pc:docMk/>
            <pc:sldMk cId="3399923912" sldId="270"/>
            <ac:picMk id="3" creationId="{EB48EA1D-A49A-6395-16EF-9F99E7FC1790}"/>
          </ac:picMkLst>
        </pc:picChg>
      </pc:sldChg>
      <pc:sldChg chg="addSp delSp modSp add mod ord">
        <pc:chgData name="이 호진" userId="e7b51f9e24c37788" providerId="LiveId" clId="{5C0A65EE-5D74-496A-82CF-DB2DEFB42971}" dt="2022-07-08T01:15:02.809" v="1027" actId="207"/>
        <pc:sldMkLst>
          <pc:docMk/>
          <pc:sldMk cId="1693278083" sldId="271"/>
        </pc:sldMkLst>
        <pc:spChg chg="add mod">
          <ac:chgData name="이 호진" userId="e7b51f9e24c37788" providerId="LiveId" clId="{5C0A65EE-5D74-496A-82CF-DB2DEFB42971}" dt="2022-07-03T08:03:15.413" v="235" actId="1076"/>
          <ac:spMkLst>
            <pc:docMk/>
            <pc:sldMk cId="1693278083" sldId="271"/>
            <ac:spMk id="2" creationId="{7E2B8F93-7E10-5630-B1C7-E21879EB4BFE}"/>
          </ac:spMkLst>
        </pc:spChg>
        <pc:spChg chg="add mod">
          <ac:chgData name="이 호진" userId="e7b51f9e24c37788" providerId="LiveId" clId="{5C0A65EE-5D74-496A-82CF-DB2DEFB42971}" dt="2022-07-08T01:15:02.809" v="1027" actId="207"/>
          <ac:spMkLst>
            <pc:docMk/>
            <pc:sldMk cId="1693278083" sldId="271"/>
            <ac:spMk id="5" creationId="{3667B46F-BB24-879A-0E54-69F2993F2F9B}"/>
          </ac:spMkLst>
        </pc:spChg>
        <pc:picChg chg="add del">
          <ac:chgData name="이 호진" userId="e7b51f9e24c37788" providerId="LiveId" clId="{5C0A65EE-5D74-496A-82CF-DB2DEFB42971}" dt="2022-07-03T08:02:51.106" v="209" actId="21"/>
          <ac:picMkLst>
            <pc:docMk/>
            <pc:sldMk cId="1693278083" sldId="271"/>
            <ac:picMk id="3" creationId="{3ACA3789-D28F-5D3A-633A-245F7BC41084}"/>
          </ac:picMkLst>
        </pc:picChg>
        <pc:picChg chg="add del mod">
          <ac:chgData name="이 호진" userId="e7b51f9e24c37788" providerId="LiveId" clId="{5C0A65EE-5D74-496A-82CF-DB2DEFB42971}" dt="2022-07-03T08:03:51.690" v="364" actId="478"/>
          <ac:picMkLst>
            <pc:docMk/>
            <pc:sldMk cId="1693278083" sldId="271"/>
            <ac:picMk id="10" creationId="{1D4E73DA-3358-9C35-4D16-E1C09A862BD3}"/>
          </ac:picMkLst>
        </pc:picChg>
      </pc:sldChg>
      <pc:sldChg chg="add del">
        <pc:chgData name="이 호진" userId="e7b51f9e24c37788" providerId="LiveId" clId="{5C0A65EE-5D74-496A-82CF-DB2DEFB42971}" dt="2022-07-03T08:29:53.602" v="1026" actId="47"/>
        <pc:sldMkLst>
          <pc:docMk/>
          <pc:sldMk cId="2235686012" sldId="272"/>
        </pc:sldMkLst>
      </pc:sldChg>
      <pc:sldChg chg="delSp add del mod ord">
        <pc:chgData name="이 호진" userId="e7b51f9e24c37788" providerId="LiveId" clId="{5C0A65EE-5D74-496A-82CF-DB2DEFB42971}" dt="2022-07-03T08:29:53.602" v="1026" actId="47"/>
        <pc:sldMkLst>
          <pc:docMk/>
          <pc:sldMk cId="3399923912" sldId="292"/>
        </pc:sldMkLst>
        <pc:picChg chg="del">
          <ac:chgData name="이 호진" userId="e7b51f9e24c37788" providerId="LiveId" clId="{5C0A65EE-5D74-496A-82CF-DB2DEFB42971}" dt="2022-07-03T08:28:37.997" v="969" actId="21"/>
          <ac:picMkLst>
            <pc:docMk/>
            <pc:sldMk cId="3399923912" sldId="292"/>
            <ac:picMk id="3" creationId="{EB48EA1D-A49A-6395-16EF-9F99E7FC1790}"/>
          </ac:picMkLst>
        </pc:picChg>
      </pc:sldChg>
      <pc:sldChg chg="add">
        <pc:chgData name="이 호진" userId="e7b51f9e24c37788" providerId="LiveId" clId="{5C0A65EE-5D74-496A-82CF-DB2DEFB42971}" dt="2022-07-03T08:08:37.856" v="370"/>
        <pc:sldMkLst>
          <pc:docMk/>
          <pc:sldMk cId="2212811974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81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</p:spTree>
    <p:extLst>
      <p:ext uri="{BB962C8B-B14F-4D97-AF65-F5344CB8AC3E}">
        <p14:creationId xmlns:p14="http://schemas.microsoft.com/office/powerpoint/2010/main" val="261740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49B22-AD13-CC8B-3EE4-BA2CB016B8F4}"/>
              </a:ext>
            </a:extLst>
          </p:cNvPr>
          <p:cNvSpPr txBox="1"/>
          <p:nvPr/>
        </p:nvSpPr>
        <p:spPr>
          <a:xfrm>
            <a:off x="282388" y="820039"/>
            <a:ext cx="212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AT</a:t>
            </a:r>
            <a:r>
              <a:rPr lang="ko-KR" altLang="en-US" sz="3600" dirty="0"/>
              <a:t> 명령어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6458AE5-BFCB-CB31-CBED-21AA4C07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29" y="712695"/>
            <a:ext cx="3298213" cy="420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BA4C997-D7E7-1956-EBDC-F6D64735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1466370"/>
            <a:ext cx="49417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AT 명령어(AT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Commands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Dannis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Hayes에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의해 1981년에 발명되었다.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5BD32A0-55B2-4D99-67F2-2A60090B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88" y="2139020"/>
            <a:ext cx="47684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모뎀이 연결된 컴퓨터가 있을 때 컴퓨터는 모뎀에 데이터를 보내면 모뎀은 그 데이터를 신호 변조하여 외부로 전송한다. 이때 컴퓨터가 모뎀 자체에 명령을 주어 제어하고 싶을 때는 컴퓨터와 모뎀 사이에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데이터선이외에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제어선을 연결해야 한다. 하지만, AT 명령어를 사용하면 데이터선 한개만으로 데이터 전송과 모뎀 제어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둘다를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할수가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 명령어 기법에서는 모뎀은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Data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Mode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Mode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2가지 모드로 변환될 수 있다. Data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컴퓨터에서 모뎀으로 입력된 데이터가 변조되어 그대로 전송되고,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Mode에서는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컴퓨터에서 모뎀으로 입력된 데이터가 모뎀 자체 제어 명령으로 인식하여 입력된 데이터가 모뎀 제어에만 사용되고 외부로 전송되지 않는다.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9F4AF-5194-68F3-E5CD-D1D900F5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45" y="1250576"/>
            <a:ext cx="68484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B8F93-7E10-5630-B1C7-E21879EB4BFE}"/>
              </a:ext>
            </a:extLst>
          </p:cNvPr>
          <p:cNvSpPr txBox="1"/>
          <p:nvPr/>
        </p:nvSpPr>
        <p:spPr>
          <a:xfrm>
            <a:off x="376516" y="935832"/>
            <a:ext cx="349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AT </a:t>
            </a:r>
            <a:r>
              <a:rPr lang="ko-KR" altLang="en-US" sz="3600" dirty="0"/>
              <a:t>명령 무응답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7B46F-BB24-879A-0E54-69F2993F2F9B}"/>
              </a:ext>
            </a:extLst>
          </p:cNvPr>
          <p:cNvSpPr txBox="1"/>
          <p:nvPr/>
        </p:nvSpPr>
        <p:spPr>
          <a:xfrm>
            <a:off x="517712" y="1734671"/>
            <a:ext cx="787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HC-06 </a:t>
            </a:r>
            <a:r>
              <a:rPr lang="ko-KR" altLang="en-US" dirty="0"/>
              <a:t>모듈이 </a:t>
            </a:r>
            <a:r>
              <a:rPr lang="ko-KR" altLang="en-US" dirty="0">
                <a:solidFill>
                  <a:srgbClr val="FF0000"/>
                </a:solidFill>
              </a:rPr>
              <a:t>다른 기기와 연결이 </a:t>
            </a:r>
            <a:r>
              <a:rPr lang="ko-KR" altLang="en-US" dirty="0"/>
              <a:t>되어 있다면 </a:t>
            </a:r>
            <a:r>
              <a:rPr lang="en-US" altLang="ko-KR" dirty="0"/>
              <a:t>AT </a:t>
            </a:r>
            <a:r>
              <a:rPr lang="ko-KR" altLang="en-US" dirty="0"/>
              <a:t>명령어는 작동하지 않습니다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A08075-6F28-9570-120E-E307440226E5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57566-AE04-0DC9-E2B5-37C97B3A642E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8A38-A013-7B96-1B42-64816CE017D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6F736-9049-D749-51F3-787E9C206FA6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08FC4-1107-23EA-270D-08EBABF4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08" y="1596872"/>
            <a:ext cx="6245598" cy="3262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2DAC04-7B37-B2BC-7CD9-5F1AE98DB816}"/>
              </a:ext>
            </a:extLst>
          </p:cNvPr>
          <p:cNvSpPr txBox="1"/>
          <p:nvPr/>
        </p:nvSpPr>
        <p:spPr>
          <a:xfrm>
            <a:off x="302558" y="740823"/>
            <a:ext cx="346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동작 확인하기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2DB85-BFDA-D0F0-56CB-EB323266BEAE}"/>
              </a:ext>
            </a:extLst>
          </p:cNvPr>
          <p:cNvSpPr txBox="1"/>
          <p:nvPr/>
        </p:nvSpPr>
        <p:spPr>
          <a:xfrm>
            <a:off x="5372100" y="824459"/>
            <a:ext cx="329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 모니터를 </a:t>
            </a:r>
            <a:r>
              <a:rPr lang="ko-KR" altLang="en-US" sz="1200" dirty="0" err="1"/>
              <a:t>실행후</a:t>
            </a:r>
            <a:r>
              <a:rPr lang="ko-KR" altLang="en-US" sz="1200" dirty="0"/>
              <a:t> </a:t>
            </a:r>
            <a:r>
              <a:rPr lang="en-US" altLang="ko-KR" sz="1200" dirty="0"/>
              <a:t>AT </a:t>
            </a:r>
            <a:r>
              <a:rPr lang="ko-KR" altLang="en-US" sz="1200" dirty="0"/>
              <a:t>명령을 입력해 봅니다</a:t>
            </a:r>
            <a:r>
              <a:rPr lang="en-US" altLang="ko-KR" sz="1200" dirty="0"/>
              <a:t>. OK </a:t>
            </a:r>
            <a:r>
              <a:rPr lang="ko-KR" altLang="en-US" sz="1200" dirty="0"/>
              <a:t>가 뜨면 정상입니다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3CE32-5314-C58D-706C-95FE3D11A205}"/>
              </a:ext>
            </a:extLst>
          </p:cNvPr>
          <p:cNvSpPr/>
          <p:nvPr/>
        </p:nvSpPr>
        <p:spPr>
          <a:xfrm>
            <a:off x="302559" y="2168337"/>
            <a:ext cx="558053" cy="272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A53F2-69CA-9894-073A-9907D369A972}"/>
              </a:ext>
            </a:extLst>
          </p:cNvPr>
          <p:cNvSpPr/>
          <p:nvPr/>
        </p:nvSpPr>
        <p:spPr>
          <a:xfrm>
            <a:off x="3695700" y="4549867"/>
            <a:ext cx="1091453" cy="385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3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B96D3-FE1F-2DFC-FF1D-E79E3E05F4C8}"/>
              </a:ext>
            </a:extLst>
          </p:cNvPr>
          <p:cNvSpPr txBox="1"/>
          <p:nvPr/>
        </p:nvSpPr>
        <p:spPr>
          <a:xfrm>
            <a:off x="302558" y="740823"/>
            <a:ext cx="346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버전 확인하기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3C135-0135-3F67-BE2F-253058DB28FB}"/>
              </a:ext>
            </a:extLst>
          </p:cNvPr>
          <p:cNvSpPr txBox="1"/>
          <p:nvPr/>
        </p:nvSpPr>
        <p:spPr>
          <a:xfrm>
            <a:off x="3771901" y="839521"/>
            <a:ext cx="420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AT+VERSION </a:t>
            </a:r>
            <a:r>
              <a:rPr lang="ko-KR" altLang="en-US" dirty="0"/>
              <a:t>명령어를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94D1F8-F180-ABFF-D9D0-99F585F1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1399884"/>
            <a:ext cx="6716806" cy="350840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BA342B-BE14-9219-462F-3C8DEF0FD80F}"/>
              </a:ext>
            </a:extLst>
          </p:cNvPr>
          <p:cNvCxnSpPr>
            <a:cxnSpLocks/>
          </p:cNvCxnSpPr>
          <p:nvPr/>
        </p:nvCxnSpPr>
        <p:spPr>
          <a:xfrm>
            <a:off x="611841" y="2252382"/>
            <a:ext cx="9883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48B3-61CB-E6C9-1965-71BA7D28D3DF}"/>
              </a:ext>
            </a:extLst>
          </p:cNvPr>
          <p:cNvSpPr txBox="1"/>
          <p:nvPr/>
        </p:nvSpPr>
        <p:spPr>
          <a:xfrm>
            <a:off x="302558" y="740823"/>
            <a:ext cx="346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이름 변경하기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ACAB5-4D5F-C393-8760-DEF0407D236C}"/>
              </a:ext>
            </a:extLst>
          </p:cNvPr>
          <p:cNvSpPr txBox="1"/>
          <p:nvPr/>
        </p:nvSpPr>
        <p:spPr>
          <a:xfrm>
            <a:off x="3913094" y="806824"/>
            <a:ext cx="4605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HC-06</a:t>
            </a:r>
            <a:r>
              <a:rPr lang="ko-KR" altLang="en-US" dirty="0"/>
              <a:t> 블루투스의 이름을 변경합니다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AT+NAME</a:t>
            </a:r>
            <a:r>
              <a:rPr lang="ko-KR" altLang="en-US" b="1" dirty="0" err="1">
                <a:solidFill>
                  <a:srgbClr val="FF0000"/>
                </a:solidFill>
              </a:rPr>
              <a:t>변경할이름</a:t>
            </a:r>
            <a:r>
              <a:rPr lang="ko-KR" altLang="en-US" b="1" dirty="0"/>
              <a:t> 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46CC5-0771-13E0-1670-A44FC3A2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4" y="1637159"/>
            <a:ext cx="6638925" cy="332422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8DA488-04C5-B83E-5E9D-90329BAA382C}"/>
              </a:ext>
            </a:extLst>
          </p:cNvPr>
          <p:cNvCxnSpPr>
            <a:cxnSpLocks/>
          </p:cNvCxnSpPr>
          <p:nvPr/>
        </p:nvCxnSpPr>
        <p:spPr>
          <a:xfrm>
            <a:off x="302558" y="2191870"/>
            <a:ext cx="9883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1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682ABF-92FA-6917-8B6C-42F8B1CD2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5" y="766482"/>
            <a:ext cx="2085660" cy="4284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94360-B4F0-B272-DEF3-67625C0605DE}"/>
              </a:ext>
            </a:extLst>
          </p:cNvPr>
          <p:cNvSpPr txBox="1"/>
          <p:nvPr/>
        </p:nvSpPr>
        <p:spPr>
          <a:xfrm>
            <a:off x="3294529" y="1701052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변경된 블루투스 이름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7C541E-7EBC-E95F-5459-77A3795E6981}"/>
              </a:ext>
            </a:extLst>
          </p:cNvPr>
          <p:cNvSpPr/>
          <p:nvPr/>
        </p:nvSpPr>
        <p:spPr>
          <a:xfrm>
            <a:off x="291108" y="2312894"/>
            <a:ext cx="2041957" cy="2588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EB4C705-7062-63AF-B93A-7260279CAFC4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rot="10800000" flipV="1">
            <a:off x="2333065" y="1885718"/>
            <a:ext cx="961464" cy="556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08.1-2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블루투스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D938D-36E6-4F72-4E86-863945403430}"/>
              </a:ext>
            </a:extLst>
          </p:cNvPr>
          <p:cNvSpPr txBox="1"/>
          <p:nvPr/>
        </p:nvSpPr>
        <p:spPr>
          <a:xfrm>
            <a:off x="302558" y="740823"/>
            <a:ext cx="389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비밀번호 바꾸기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81F62-9A95-F48F-DF3F-8621F0ABB850}"/>
              </a:ext>
            </a:extLst>
          </p:cNvPr>
          <p:cNvSpPr txBox="1"/>
          <p:nvPr/>
        </p:nvSpPr>
        <p:spPr>
          <a:xfrm>
            <a:off x="4572000" y="746312"/>
            <a:ext cx="424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HC-06 </a:t>
            </a:r>
            <a:r>
              <a:rPr lang="ko-KR" altLang="en-US" sz="1400" dirty="0"/>
              <a:t>기본 비밀번호는 </a:t>
            </a:r>
            <a:r>
              <a:rPr lang="en-US" altLang="ko-KR" sz="1400" dirty="0"/>
              <a:t>1234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AT+PINxxxx</a:t>
            </a:r>
            <a:r>
              <a:rPr lang="en-US" altLang="ko-KR" sz="1400" dirty="0"/>
              <a:t> </a:t>
            </a:r>
            <a:r>
              <a:rPr lang="ko-KR" altLang="en-US" sz="1400" dirty="0"/>
              <a:t>로 변경할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0C95F-1CA4-EEF0-8A9A-6873F634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1" y="1525026"/>
            <a:ext cx="66389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6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221</Words>
  <Application>Microsoft Office PowerPoint</Application>
  <PresentationFormat>화면 슬라이드 쇼(16:9)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2022-07-08T01:15:11Z</dcterms:modified>
</cp:coreProperties>
</file>