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78" r:id="rId4"/>
    <p:sldId id="259" r:id="rId5"/>
    <p:sldId id="276" r:id="rId6"/>
    <p:sldId id="279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B628E7-9A6E-4B98-BDB1-DACE5F00DA3E}" v="77" dt="2022-07-03T08:55:29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1BE8039B-E17B-476B-BA8D-351F077FF839}"/>
    <pc:docChg chg="addSld modSld sldOrd">
      <pc:chgData name="이 호진" userId="e7b51f9e24c37788" providerId="LiveId" clId="{1BE8039B-E17B-476B-BA8D-351F077FF839}" dt="2022-05-13T08:55:15.231" v="1016" actId="20577"/>
      <pc:docMkLst>
        <pc:docMk/>
      </pc:docMkLst>
      <pc:sldChg chg="addSp modSp mod">
        <pc:chgData name="이 호진" userId="e7b51f9e24c37788" providerId="LiveId" clId="{1BE8039B-E17B-476B-BA8D-351F077FF839}" dt="2022-05-13T08:42:22.531" v="140" actId="14100"/>
        <pc:sldMkLst>
          <pc:docMk/>
          <pc:sldMk cId="2184666338" sldId="256"/>
        </pc:sldMkLst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2" creationId="{0B533503-591B-CE08-2CF8-93764F16A9F7}"/>
          </ac:spMkLst>
        </pc:spChg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3" creationId="{FE882596-B4CC-6555-680D-A712BC42322B}"/>
          </ac:spMkLst>
        </pc:spChg>
        <pc:spChg chg="add mod">
          <ac:chgData name="이 호진" userId="e7b51f9e24c37788" providerId="LiveId" clId="{1BE8039B-E17B-476B-BA8D-351F077FF839}" dt="2022-05-13T08:41:18.864" v="8" actId="14100"/>
          <ac:spMkLst>
            <pc:docMk/>
            <pc:sldMk cId="2184666338" sldId="256"/>
            <ac:spMk id="4" creationId="{D2CC6BDF-AAA2-19E3-670F-80797817C1DE}"/>
          </ac:spMkLst>
        </pc:spChg>
        <pc:spChg chg="add mod">
          <ac:chgData name="이 호진" userId="e7b51f9e24c37788" providerId="LiveId" clId="{1BE8039B-E17B-476B-BA8D-351F077FF839}" dt="2022-05-13T08:41:25.357" v="27"/>
          <ac:spMkLst>
            <pc:docMk/>
            <pc:sldMk cId="2184666338" sldId="256"/>
            <ac:spMk id="5" creationId="{0281D26A-912F-DA87-0C31-047DBADFDD89}"/>
          </ac:spMkLst>
        </pc:spChg>
        <pc:spChg chg="add mod">
          <ac:chgData name="이 호진" userId="e7b51f9e24c37788" providerId="LiveId" clId="{1BE8039B-E17B-476B-BA8D-351F077FF839}" dt="2022-05-13T08:41:56.923" v="36" actId="6549"/>
          <ac:spMkLst>
            <pc:docMk/>
            <pc:sldMk cId="2184666338" sldId="256"/>
            <ac:spMk id="7" creationId="{7CA2BC6A-8622-378D-781B-17A25B5A9C7C}"/>
          </ac:spMkLst>
        </pc:spChg>
        <pc:spChg chg="add mod">
          <ac:chgData name="이 호진" userId="e7b51f9e24c37788" providerId="LiveId" clId="{1BE8039B-E17B-476B-BA8D-351F077FF839}" dt="2022-05-13T08:42:22.531" v="140" actId="14100"/>
          <ac:spMkLst>
            <pc:docMk/>
            <pc:sldMk cId="2184666338" sldId="256"/>
            <ac:spMk id="8" creationId="{A6B608FD-058E-F0A1-B35A-F530BA00B8A2}"/>
          </ac:spMkLst>
        </pc:spChg>
        <pc:picChg chg="add mod">
          <ac:chgData name="이 호진" userId="e7b51f9e24c37788" providerId="LiveId" clId="{1BE8039B-E17B-476B-BA8D-351F077FF839}" dt="2022-05-13T08:41:52.815" v="28"/>
          <ac:picMkLst>
            <pc:docMk/>
            <pc:sldMk cId="2184666338" sldId="256"/>
            <ac:picMk id="6" creationId="{6B207170-BEC9-E541-CA02-0EA64C68F948}"/>
          </ac:picMkLst>
        </pc:picChg>
      </pc:sldChg>
      <pc:sldChg chg="addSp delSp modSp add mod">
        <pc:chgData name="이 호진" userId="e7b51f9e24c37788" providerId="LiveId" clId="{1BE8039B-E17B-476B-BA8D-351F077FF839}" dt="2022-05-13T08:53:18.629" v="866" actId="1076"/>
        <pc:sldMkLst>
          <pc:docMk/>
          <pc:sldMk cId="467707571" sldId="257"/>
        </pc:sldMkLst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7" creationId="{7CA2BC6A-8622-378D-781B-17A25B5A9C7C}"/>
          </ac:spMkLst>
        </pc:spChg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8" creationId="{A6B608FD-058E-F0A1-B35A-F530BA00B8A2}"/>
          </ac:spMkLst>
        </pc:spChg>
        <pc:spChg chg="add mod">
          <ac:chgData name="이 호진" userId="e7b51f9e24c37788" providerId="LiveId" clId="{1BE8039B-E17B-476B-BA8D-351F077FF839}" dt="2022-05-13T08:48:52.011" v="339" actId="6549"/>
          <ac:spMkLst>
            <pc:docMk/>
            <pc:sldMk cId="467707571" sldId="257"/>
            <ac:spMk id="9" creationId="{3B7C5CE0-39D3-E97E-F8CA-675E71837D68}"/>
          </ac:spMkLst>
        </pc:spChg>
        <pc:spChg chg="add mod">
          <ac:chgData name="이 호진" userId="e7b51f9e24c37788" providerId="LiveId" clId="{1BE8039B-E17B-476B-BA8D-351F077FF839}" dt="2022-05-13T08:49:55.857" v="506" actId="14100"/>
          <ac:spMkLst>
            <pc:docMk/>
            <pc:sldMk cId="467707571" sldId="257"/>
            <ac:spMk id="10" creationId="{CD2462E7-D613-5CAB-E20A-8CB0FB4444D6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1" creationId="{B932DCF6-99C0-BA87-AFA0-7FE15E8D1945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2" creationId="{0C4C77E1-D471-9C7D-02E9-5C614C9DC7AD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3" creationId="{B432CA64-0483-CB76-171B-B2E313799F61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4" creationId="{38AC16EA-DD7E-7ABE-9D83-234AAFBDCED6}"/>
          </ac:spMkLst>
        </pc:spChg>
        <pc:picChg chg="del">
          <ac:chgData name="이 호진" userId="e7b51f9e24c37788" providerId="LiveId" clId="{1BE8039B-E17B-476B-BA8D-351F077FF839}" dt="2022-05-13T08:42:28.519" v="142" actId="478"/>
          <ac:picMkLst>
            <pc:docMk/>
            <pc:sldMk cId="467707571" sldId="257"/>
            <ac:picMk id="6" creationId="{6B207170-BEC9-E541-CA02-0EA64C68F948}"/>
          </ac:picMkLst>
        </pc:picChg>
        <pc:picChg chg="add mod">
          <ac:chgData name="이 호진" userId="e7b51f9e24c37788" providerId="LiveId" clId="{1BE8039B-E17B-476B-BA8D-351F077FF839}" dt="2022-05-13T08:53:18.629" v="866" actId="1076"/>
          <ac:picMkLst>
            <pc:docMk/>
            <pc:sldMk cId="467707571" sldId="257"/>
            <ac:picMk id="15" creationId="{4563B6CB-8D74-80AD-1C6C-053E33F5DC1F}"/>
          </ac:picMkLst>
        </pc:picChg>
      </pc:sldChg>
      <pc:sldChg chg="addSp modSp add mod">
        <pc:chgData name="이 호진" userId="e7b51f9e24c37788" providerId="LiveId" clId="{1BE8039B-E17B-476B-BA8D-351F077FF839}" dt="2022-05-13T08:55:15.231" v="1016" actId="20577"/>
        <pc:sldMkLst>
          <pc:docMk/>
          <pc:sldMk cId="1430158876" sldId="258"/>
        </pc:sldMkLst>
        <pc:spChg chg="add mod">
          <ac:chgData name="이 호진" userId="e7b51f9e24c37788" providerId="LiveId" clId="{1BE8039B-E17B-476B-BA8D-351F077FF839}" dt="2022-05-13T08:54:32.722" v="886" actId="1076"/>
          <ac:spMkLst>
            <pc:docMk/>
            <pc:sldMk cId="1430158876" sldId="258"/>
            <ac:spMk id="6" creationId="{8906B5DE-7B85-48B9-DA59-18CB78281936}"/>
          </ac:spMkLst>
        </pc:spChg>
        <pc:spChg chg="add mod">
          <ac:chgData name="이 호진" userId="e7b51f9e24c37788" providerId="LiveId" clId="{1BE8039B-E17B-476B-BA8D-351F077FF839}" dt="2022-05-13T08:55:15.231" v="1016" actId="20577"/>
          <ac:spMkLst>
            <pc:docMk/>
            <pc:sldMk cId="1430158876" sldId="258"/>
            <ac:spMk id="7" creationId="{C4E16F04-D83D-9EC8-4A3B-1B3834B047F7}"/>
          </ac:spMkLst>
        </pc:spChg>
        <pc:spChg chg="add mod">
          <ac:chgData name="이 호진" userId="e7b51f9e24c37788" providerId="LiveId" clId="{1BE8039B-E17B-476B-BA8D-351F077FF839}" dt="2022-05-13T08:55:01.826" v="1011" actId="1076"/>
          <ac:spMkLst>
            <pc:docMk/>
            <pc:sldMk cId="1430158876" sldId="258"/>
            <ac:spMk id="9" creationId="{BB3183D7-0202-842A-8DBA-8056BC6C64B4}"/>
          </ac:spMkLst>
        </pc:spChg>
        <pc:picChg chg="add mod">
          <ac:chgData name="이 호진" userId="e7b51f9e24c37788" providerId="LiveId" clId="{1BE8039B-E17B-476B-BA8D-351F077FF839}" dt="2022-05-13T08:55:11.277" v="1015" actId="1076"/>
          <ac:picMkLst>
            <pc:docMk/>
            <pc:sldMk cId="1430158876" sldId="258"/>
            <ac:picMk id="8" creationId="{346674CF-A5F3-2243-C1E3-1EA686087EB3}"/>
          </ac:picMkLst>
        </pc:picChg>
      </pc:sldChg>
      <pc:sldChg chg="add">
        <pc:chgData name="이 호진" userId="e7b51f9e24c37788" providerId="LiveId" clId="{1BE8039B-E17B-476B-BA8D-351F077FF839}" dt="2022-05-13T08:42:31.235" v="144"/>
        <pc:sldMkLst>
          <pc:docMk/>
          <pc:sldMk cId="159237791" sldId="259"/>
        </pc:sldMkLst>
      </pc:sldChg>
      <pc:sldChg chg="add">
        <pc:chgData name="이 호진" userId="e7b51f9e24c37788" providerId="LiveId" clId="{1BE8039B-E17B-476B-BA8D-351F077FF839}" dt="2022-05-13T08:42:31.448" v="145"/>
        <pc:sldMkLst>
          <pc:docMk/>
          <pc:sldMk cId="3009393969" sldId="260"/>
        </pc:sldMkLst>
      </pc:sldChg>
      <pc:sldChg chg="add">
        <pc:chgData name="이 호진" userId="e7b51f9e24c37788" providerId="LiveId" clId="{1BE8039B-E17B-476B-BA8D-351F077FF839}" dt="2022-05-13T08:42:31.640" v="146"/>
        <pc:sldMkLst>
          <pc:docMk/>
          <pc:sldMk cId="3191817500" sldId="261"/>
        </pc:sldMkLst>
      </pc:sldChg>
      <pc:sldChg chg="add">
        <pc:chgData name="이 호진" userId="e7b51f9e24c37788" providerId="LiveId" clId="{1BE8039B-E17B-476B-BA8D-351F077FF839}" dt="2022-05-13T08:42:31.842" v="147"/>
        <pc:sldMkLst>
          <pc:docMk/>
          <pc:sldMk cId="4238118617" sldId="262"/>
        </pc:sldMkLst>
      </pc:sldChg>
      <pc:sldChg chg="add">
        <pc:chgData name="이 호진" userId="e7b51f9e24c37788" providerId="LiveId" clId="{1BE8039B-E17B-476B-BA8D-351F077FF839}" dt="2022-05-13T08:42:32.044" v="148"/>
        <pc:sldMkLst>
          <pc:docMk/>
          <pc:sldMk cId="1297127404" sldId="263"/>
        </pc:sldMkLst>
      </pc:sldChg>
      <pc:sldChg chg="add">
        <pc:chgData name="이 호진" userId="e7b51f9e24c37788" providerId="LiveId" clId="{1BE8039B-E17B-476B-BA8D-351F077FF839}" dt="2022-05-13T08:42:32.260" v="149"/>
        <pc:sldMkLst>
          <pc:docMk/>
          <pc:sldMk cId="74044086" sldId="264"/>
        </pc:sldMkLst>
      </pc:sldChg>
      <pc:sldChg chg="addSp delSp modSp add mod ord">
        <pc:chgData name="이 호진" userId="e7b51f9e24c37788" providerId="LiveId" clId="{1BE8039B-E17B-476B-BA8D-351F077FF839}" dt="2022-05-13T08:48:33.722" v="313"/>
        <pc:sldMkLst>
          <pc:docMk/>
          <pc:sldMk cId="3771562344" sldId="265"/>
        </pc:sldMkLst>
        <pc:spChg chg="add mod">
          <ac:chgData name="이 호진" userId="e7b51f9e24c37788" providerId="LiveId" clId="{1BE8039B-E17B-476B-BA8D-351F077FF839}" dt="2022-05-13T08:46:46.302" v="175" actId="1076"/>
          <ac:spMkLst>
            <pc:docMk/>
            <pc:sldMk cId="3771562344" sldId="265"/>
            <ac:spMk id="6" creationId="{E92F7995-15AA-A852-7110-FC9F6A1A20E5}"/>
          </ac:spMkLst>
        </pc:spChg>
        <pc:spChg chg="add mod">
          <ac:chgData name="이 호진" userId="e7b51f9e24c37788" providerId="LiveId" clId="{1BE8039B-E17B-476B-BA8D-351F077FF839}" dt="2022-05-13T08:47:21.515" v="299" actId="1076"/>
          <ac:spMkLst>
            <pc:docMk/>
            <pc:sldMk cId="3771562344" sldId="265"/>
            <ac:spMk id="7" creationId="{252AD492-ED04-6C20-F16C-0561BC544635}"/>
          </ac:spMkLst>
        </pc:spChg>
        <pc:picChg chg="add del mod">
          <ac:chgData name="이 호진" userId="e7b51f9e24c37788" providerId="LiveId" clId="{1BE8039B-E17B-476B-BA8D-351F077FF839}" dt="2022-05-13T08:47:23.465" v="300" actId="478"/>
          <ac:picMkLst>
            <pc:docMk/>
            <pc:sldMk cId="3771562344" sldId="265"/>
            <ac:picMk id="1026" creationId="{5372C8DD-AD49-4512-DBA6-D1B2EB686B9C}"/>
          </ac:picMkLst>
        </pc:picChg>
        <pc:picChg chg="add del mod">
          <ac:chgData name="이 호진" userId="e7b51f9e24c37788" providerId="LiveId" clId="{1BE8039B-E17B-476B-BA8D-351F077FF839}" dt="2022-05-13T08:47:38.949" v="303" actId="478"/>
          <ac:picMkLst>
            <pc:docMk/>
            <pc:sldMk cId="3771562344" sldId="265"/>
            <ac:picMk id="1028" creationId="{DAD8D6A8-4CAF-0B2E-784A-06A1CB3DF1B5}"/>
          </ac:picMkLst>
        </pc:picChg>
        <pc:picChg chg="add del mod">
          <ac:chgData name="이 호진" userId="e7b51f9e24c37788" providerId="LiveId" clId="{1BE8039B-E17B-476B-BA8D-351F077FF839}" dt="2022-05-13T08:48:15.174" v="308" actId="478"/>
          <ac:picMkLst>
            <pc:docMk/>
            <pc:sldMk cId="3771562344" sldId="265"/>
            <ac:picMk id="1030" creationId="{ABA2D8C1-7C3D-947D-90AB-FDDB2F27EB88}"/>
          </ac:picMkLst>
        </pc:picChg>
        <pc:picChg chg="add mod">
          <ac:chgData name="이 호진" userId="e7b51f9e24c37788" providerId="LiveId" clId="{1BE8039B-E17B-476B-BA8D-351F077FF839}" dt="2022-05-13T08:48:26.821" v="311" actId="1076"/>
          <ac:picMkLst>
            <pc:docMk/>
            <pc:sldMk cId="3771562344" sldId="265"/>
            <ac:picMk id="1032" creationId="{97586A39-50D5-3DAE-D20C-6E35E51C0DF2}"/>
          </ac:picMkLst>
        </pc:picChg>
      </pc:sldChg>
    </pc:docChg>
  </pc:docChgLst>
  <pc:docChgLst>
    <pc:chgData name="이 호진" userId="e7b51f9e24c37788" providerId="LiveId" clId="{EBB628E7-9A6E-4B98-BDB1-DACE5F00DA3E}"/>
    <pc:docChg chg="custSel addSld delSld modSld sldOrd">
      <pc:chgData name="이 호진" userId="e7b51f9e24c37788" providerId="LiveId" clId="{EBB628E7-9A6E-4B98-BDB1-DACE5F00DA3E}" dt="2022-07-03T08:55:46.757" v="817" actId="47"/>
      <pc:docMkLst>
        <pc:docMk/>
      </pc:docMkLst>
      <pc:sldChg chg="modSp mod">
        <pc:chgData name="이 호진" userId="e7b51f9e24c37788" providerId="LiveId" clId="{EBB628E7-9A6E-4B98-BDB1-DACE5F00DA3E}" dt="2022-06-29T17:53:30.581" v="107"/>
        <pc:sldMkLst>
          <pc:docMk/>
          <pc:sldMk cId="2184666338" sldId="256"/>
        </pc:sldMkLst>
        <pc:spChg chg="mod">
          <ac:chgData name="이 호진" userId="e7b51f9e24c37788" providerId="LiveId" clId="{EBB628E7-9A6E-4B98-BDB1-DACE5F00DA3E}" dt="2022-06-29T17:53:00.374" v="2" actId="20577"/>
          <ac:spMkLst>
            <pc:docMk/>
            <pc:sldMk cId="2184666338" sldId="256"/>
            <ac:spMk id="4" creationId="{D2CC6BDF-AAA2-19E3-670F-80797817C1DE}"/>
          </ac:spMkLst>
        </pc:spChg>
        <pc:spChg chg="mod">
          <ac:chgData name="이 호진" userId="e7b51f9e24c37788" providerId="LiveId" clId="{EBB628E7-9A6E-4B98-BDB1-DACE5F00DA3E}" dt="2022-06-29T17:53:30.581" v="107"/>
          <ac:spMkLst>
            <pc:docMk/>
            <pc:sldMk cId="2184666338" sldId="256"/>
            <ac:spMk id="5" creationId="{0281D26A-912F-DA87-0C31-047DBADFDD89}"/>
          </ac:spMkLst>
        </pc:spChg>
        <pc:spChg chg="mod">
          <ac:chgData name="이 호진" userId="e7b51f9e24c37788" providerId="LiveId" clId="{EBB628E7-9A6E-4B98-BDB1-DACE5F00DA3E}" dt="2022-06-29T17:53:25.309" v="86"/>
          <ac:spMkLst>
            <pc:docMk/>
            <pc:sldMk cId="2184666338" sldId="256"/>
            <ac:spMk id="7" creationId="{7CA2BC6A-8622-378D-781B-17A25B5A9C7C}"/>
          </ac:spMkLst>
        </pc:spChg>
      </pc:sldChg>
      <pc:sldChg chg="addSp delSp modSp mod ord">
        <pc:chgData name="이 호진" userId="e7b51f9e24c37788" providerId="LiveId" clId="{EBB628E7-9A6E-4B98-BDB1-DACE5F00DA3E}" dt="2022-07-03T08:52:00.917" v="577" actId="1076"/>
        <pc:sldMkLst>
          <pc:docMk/>
          <pc:sldMk cId="159237791" sldId="259"/>
        </pc:sldMkLst>
        <pc:spChg chg="del">
          <ac:chgData name="이 호진" userId="e7b51f9e24c37788" providerId="LiveId" clId="{EBB628E7-9A6E-4B98-BDB1-DACE5F00DA3E}" dt="2022-06-29T17:53:33.357" v="108" actId="478"/>
          <ac:spMkLst>
            <pc:docMk/>
            <pc:sldMk cId="159237791" sldId="259"/>
            <ac:spMk id="2" creationId="{0B533503-591B-CE08-2CF8-93764F16A9F7}"/>
          </ac:spMkLst>
        </pc:spChg>
        <pc:spChg chg="add mod">
          <ac:chgData name="이 호진" userId="e7b51f9e24c37788" providerId="LiveId" clId="{EBB628E7-9A6E-4B98-BDB1-DACE5F00DA3E}" dt="2022-07-03T08:51:45.709" v="573" actId="14100"/>
          <ac:spMkLst>
            <pc:docMk/>
            <pc:sldMk cId="159237791" sldId="259"/>
            <ac:spMk id="2" creationId="{39EAA85A-2EBD-3AC6-4355-8EC74B914851}"/>
          </ac:spMkLst>
        </pc:spChg>
        <pc:spChg chg="del">
          <ac:chgData name="이 호진" userId="e7b51f9e24c37788" providerId="LiveId" clId="{EBB628E7-9A6E-4B98-BDB1-DACE5F00DA3E}" dt="2022-06-29T17:53:33.357" v="108" actId="478"/>
          <ac:spMkLst>
            <pc:docMk/>
            <pc:sldMk cId="159237791" sldId="259"/>
            <ac:spMk id="3" creationId="{FE882596-B4CC-6555-680D-A712BC42322B}"/>
          </ac:spMkLst>
        </pc:spChg>
        <pc:spChg chg="del">
          <ac:chgData name="이 호진" userId="e7b51f9e24c37788" providerId="LiveId" clId="{EBB628E7-9A6E-4B98-BDB1-DACE5F00DA3E}" dt="2022-06-29T17:53:33.357" v="108" actId="478"/>
          <ac:spMkLst>
            <pc:docMk/>
            <pc:sldMk cId="159237791" sldId="259"/>
            <ac:spMk id="4" creationId="{D2CC6BDF-AAA2-19E3-670F-80797817C1DE}"/>
          </ac:spMkLst>
        </pc:spChg>
        <pc:spChg chg="del">
          <ac:chgData name="이 호진" userId="e7b51f9e24c37788" providerId="LiveId" clId="{EBB628E7-9A6E-4B98-BDB1-DACE5F00DA3E}" dt="2022-06-29T17:53:33.357" v="108" actId="478"/>
          <ac:spMkLst>
            <pc:docMk/>
            <pc:sldMk cId="159237791" sldId="259"/>
            <ac:spMk id="5" creationId="{0281D26A-912F-DA87-0C31-047DBADFDD89}"/>
          </ac:spMkLst>
        </pc:spChg>
        <pc:spChg chg="add del mod">
          <ac:chgData name="이 호진" userId="e7b51f9e24c37788" providerId="LiveId" clId="{EBB628E7-9A6E-4B98-BDB1-DACE5F00DA3E}" dt="2022-06-29T17:54:38.806" v="129" actId="478"/>
          <ac:spMkLst>
            <pc:docMk/>
            <pc:sldMk cId="159237791" sldId="259"/>
            <ac:spMk id="6" creationId="{CB3C1DF3-5D4C-FB78-4165-65DB5E7FE9B7}"/>
          </ac:spMkLst>
        </pc:spChg>
        <pc:spChg chg="add del mod">
          <ac:chgData name="이 호진" userId="e7b51f9e24c37788" providerId="LiveId" clId="{EBB628E7-9A6E-4B98-BDB1-DACE5F00DA3E}" dt="2022-06-29T17:54:38.806" v="129" actId="478"/>
          <ac:spMkLst>
            <pc:docMk/>
            <pc:sldMk cId="159237791" sldId="259"/>
            <ac:spMk id="7" creationId="{497D4779-AD79-A84C-FEC7-48A2064AA069}"/>
          </ac:spMkLst>
        </pc:spChg>
        <pc:spChg chg="add del mod">
          <ac:chgData name="이 호진" userId="e7b51f9e24c37788" providerId="LiveId" clId="{EBB628E7-9A6E-4B98-BDB1-DACE5F00DA3E}" dt="2022-06-29T17:54:38.806" v="129" actId="478"/>
          <ac:spMkLst>
            <pc:docMk/>
            <pc:sldMk cId="159237791" sldId="259"/>
            <ac:spMk id="8" creationId="{0AF411B6-245A-BCB7-96FC-07D3107DD01A}"/>
          </ac:spMkLst>
        </pc:spChg>
        <pc:spChg chg="add del mod">
          <ac:chgData name="이 호진" userId="e7b51f9e24c37788" providerId="LiveId" clId="{EBB628E7-9A6E-4B98-BDB1-DACE5F00DA3E}" dt="2022-06-29T17:54:38.806" v="129" actId="478"/>
          <ac:spMkLst>
            <pc:docMk/>
            <pc:sldMk cId="159237791" sldId="259"/>
            <ac:spMk id="9" creationId="{B286561C-73A1-49B3-E631-54624B750809}"/>
          </ac:spMkLst>
        </pc:spChg>
        <pc:spChg chg="add mod">
          <ac:chgData name="이 호진" userId="e7b51f9e24c37788" providerId="LiveId" clId="{EBB628E7-9A6E-4B98-BDB1-DACE5F00DA3E}" dt="2022-06-29T17:54:39.171" v="130"/>
          <ac:spMkLst>
            <pc:docMk/>
            <pc:sldMk cId="159237791" sldId="259"/>
            <ac:spMk id="10" creationId="{EA54979B-7CD7-0C4E-11BD-A16544AD2574}"/>
          </ac:spMkLst>
        </pc:spChg>
        <pc:spChg chg="add mod">
          <ac:chgData name="이 호진" userId="e7b51f9e24c37788" providerId="LiveId" clId="{EBB628E7-9A6E-4B98-BDB1-DACE5F00DA3E}" dt="2022-06-29T17:54:39.171" v="130"/>
          <ac:spMkLst>
            <pc:docMk/>
            <pc:sldMk cId="159237791" sldId="259"/>
            <ac:spMk id="11" creationId="{AF001F0F-8452-9CEE-760C-0C681BF41483}"/>
          </ac:spMkLst>
        </pc:spChg>
        <pc:spChg chg="add mod">
          <ac:chgData name="이 호진" userId="e7b51f9e24c37788" providerId="LiveId" clId="{EBB628E7-9A6E-4B98-BDB1-DACE5F00DA3E}" dt="2022-06-29T17:54:39.171" v="130"/>
          <ac:spMkLst>
            <pc:docMk/>
            <pc:sldMk cId="159237791" sldId="259"/>
            <ac:spMk id="12" creationId="{8977A590-A5DB-87D6-4245-F616D0E43743}"/>
          </ac:spMkLst>
        </pc:spChg>
        <pc:spChg chg="add mod">
          <ac:chgData name="이 호진" userId="e7b51f9e24c37788" providerId="LiveId" clId="{EBB628E7-9A6E-4B98-BDB1-DACE5F00DA3E}" dt="2022-06-29T17:54:39.171" v="130"/>
          <ac:spMkLst>
            <pc:docMk/>
            <pc:sldMk cId="159237791" sldId="259"/>
            <ac:spMk id="13" creationId="{EF50AB08-2629-4BB2-BEEA-2EB52834BE17}"/>
          </ac:spMkLst>
        </pc:spChg>
        <pc:picChg chg="add mod">
          <ac:chgData name="이 호진" userId="e7b51f9e24c37788" providerId="LiveId" clId="{EBB628E7-9A6E-4B98-BDB1-DACE5F00DA3E}" dt="2022-07-03T08:52:00.917" v="577" actId="1076"/>
          <ac:picMkLst>
            <pc:docMk/>
            <pc:sldMk cId="159237791" sldId="259"/>
            <ac:picMk id="4" creationId="{50D9EC8A-704A-A0A1-4193-B3CA74FF0E14}"/>
          </ac:picMkLst>
        </pc:picChg>
        <pc:picChg chg="add mod">
          <ac:chgData name="이 호진" userId="e7b51f9e24c37788" providerId="LiveId" clId="{EBB628E7-9A6E-4B98-BDB1-DACE5F00DA3E}" dt="2022-07-03T08:51:06.905" v="433" actId="1076"/>
          <ac:picMkLst>
            <pc:docMk/>
            <pc:sldMk cId="159237791" sldId="259"/>
            <ac:picMk id="6" creationId="{10D1B525-F682-41C2-609F-067BEF0119E1}"/>
          </ac:picMkLst>
        </pc:picChg>
      </pc:sldChg>
      <pc:sldChg chg="del">
        <pc:chgData name="이 호진" userId="e7b51f9e24c37788" providerId="LiveId" clId="{EBB628E7-9A6E-4B98-BDB1-DACE5F00DA3E}" dt="2022-06-29T17:53:42.382" v="110" actId="47"/>
        <pc:sldMkLst>
          <pc:docMk/>
          <pc:sldMk cId="3009393969" sldId="260"/>
        </pc:sldMkLst>
      </pc:sldChg>
      <pc:sldChg chg="add del">
        <pc:chgData name="이 호진" userId="e7b51f9e24c37788" providerId="LiveId" clId="{EBB628E7-9A6E-4B98-BDB1-DACE5F00DA3E}" dt="2022-07-03T08:55:46.757" v="817" actId="47"/>
        <pc:sldMkLst>
          <pc:docMk/>
          <pc:sldMk cId="3646917094" sldId="260"/>
        </pc:sldMkLst>
      </pc:sldChg>
      <pc:sldChg chg="add del">
        <pc:chgData name="이 호진" userId="e7b51f9e24c37788" providerId="LiveId" clId="{EBB628E7-9A6E-4B98-BDB1-DACE5F00DA3E}" dt="2022-07-03T08:55:46.757" v="817" actId="47"/>
        <pc:sldMkLst>
          <pc:docMk/>
          <pc:sldMk cId="1652814115" sldId="261"/>
        </pc:sldMkLst>
      </pc:sldChg>
      <pc:sldChg chg="del">
        <pc:chgData name="이 호진" userId="e7b51f9e24c37788" providerId="LiveId" clId="{EBB628E7-9A6E-4B98-BDB1-DACE5F00DA3E}" dt="2022-06-29T17:53:42.382" v="110" actId="47"/>
        <pc:sldMkLst>
          <pc:docMk/>
          <pc:sldMk cId="3191817500" sldId="261"/>
        </pc:sldMkLst>
      </pc:sldChg>
      <pc:sldChg chg="add del">
        <pc:chgData name="이 호진" userId="e7b51f9e24c37788" providerId="LiveId" clId="{EBB628E7-9A6E-4B98-BDB1-DACE5F00DA3E}" dt="2022-07-03T08:55:46.757" v="817" actId="47"/>
        <pc:sldMkLst>
          <pc:docMk/>
          <pc:sldMk cId="154119596" sldId="262"/>
        </pc:sldMkLst>
      </pc:sldChg>
      <pc:sldChg chg="del">
        <pc:chgData name="이 호진" userId="e7b51f9e24c37788" providerId="LiveId" clId="{EBB628E7-9A6E-4B98-BDB1-DACE5F00DA3E}" dt="2022-06-29T17:53:42.382" v="110" actId="47"/>
        <pc:sldMkLst>
          <pc:docMk/>
          <pc:sldMk cId="4238118617" sldId="262"/>
        </pc:sldMkLst>
      </pc:sldChg>
      <pc:sldChg chg="del">
        <pc:chgData name="이 호진" userId="e7b51f9e24c37788" providerId="LiveId" clId="{EBB628E7-9A6E-4B98-BDB1-DACE5F00DA3E}" dt="2022-06-29T17:53:42.382" v="110" actId="47"/>
        <pc:sldMkLst>
          <pc:docMk/>
          <pc:sldMk cId="1297127404" sldId="263"/>
        </pc:sldMkLst>
      </pc:sldChg>
      <pc:sldChg chg="add del">
        <pc:chgData name="이 호진" userId="e7b51f9e24c37788" providerId="LiveId" clId="{EBB628E7-9A6E-4B98-BDB1-DACE5F00DA3E}" dt="2022-07-03T08:55:46.757" v="817" actId="47"/>
        <pc:sldMkLst>
          <pc:docMk/>
          <pc:sldMk cId="2222983612" sldId="263"/>
        </pc:sldMkLst>
      </pc:sldChg>
      <pc:sldChg chg="del">
        <pc:chgData name="이 호진" userId="e7b51f9e24c37788" providerId="LiveId" clId="{EBB628E7-9A6E-4B98-BDB1-DACE5F00DA3E}" dt="2022-06-29T17:53:42.382" v="110" actId="47"/>
        <pc:sldMkLst>
          <pc:docMk/>
          <pc:sldMk cId="74044086" sldId="264"/>
        </pc:sldMkLst>
      </pc:sldChg>
      <pc:sldChg chg="add del">
        <pc:chgData name="이 호진" userId="e7b51f9e24c37788" providerId="LiveId" clId="{EBB628E7-9A6E-4B98-BDB1-DACE5F00DA3E}" dt="2022-07-03T08:55:46.757" v="817" actId="47"/>
        <pc:sldMkLst>
          <pc:docMk/>
          <pc:sldMk cId="731244493" sldId="264"/>
        </pc:sldMkLst>
      </pc:sldChg>
      <pc:sldChg chg="add del">
        <pc:chgData name="이 호진" userId="e7b51f9e24c37788" providerId="LiveId" clId="{EBB628E7-9A6E-4B98-BDB1-DACE5F00DA3E}" dt="2022-07-03T08:55:46.757" v="817" actId="47"/>
        <pc:sldMkLst>
          <pc:docMk/>
          <pc:sldMk cId="586859140" sldId="265"/>
        </pc:sldMkLst>
      </pc:sldChg>
      <pc:sldChg chg="add del">
        <pc:chgData name="이 호진" userId="e7b51f9e24c37788" providerId="LiveId" clId="{EBB628E7-9A6E-4B98-BDB1-DACE5F00DA3E}" dt="2022-07-03T08:55:46.757" v="817" actId="47"/>
        <pc:sldMkLst>
          <pc:docMk/>
          <pc:sldMk cId="2728846220" sldId="266"/>
        </pc:sldMkLst>
      </pc:sldChg>
      <pc:sldChg chg="addSp delSp modSp add mod">
        <pc:chgData name="이 호진" userId="e7b51f9e24c37788" providerId="LiveId" clId="{EBB628E7-9A6E-4B98-BDB1-DACE5F00DA3E}" dt="2022-07-03T08:55:33.670" v="814" actId="1076"/>
        <pc:sldMkLst>
          <pc:docMk/>
          <pc:sldMk cId="2819514602" sldId="276"/>
        </pc:sldMkLst>
        <pc:spChg chg="add del mod">
          <ac:chgData name="이 호진" userId="e7b51f9e24c37788" providerId="LiveId" clId="{EBB628E7-9A6E-4B98-BDB1-DACE5F00DA3E}" dt="2022-07-03T08:44:29.357" v="355" actId="21"/>
          <ac:spMkLst>
            <pc:docMk/>
            <pc:sldMk cId="2819514602" sldId="276"/>
            <ac:spMk id="2" creationId="{3559ABA4-DE2C-F962-7917-A57CCE681E2C}"/>
          </ac:spMkLst>
        </pc:spChg>
        <pc:spChg chg="add mod">
          <ac:chgData name="이 호진" userId="e7b51f9e24c37788" providerId="LiveId" clId="{EBB628E7-9A6E-4B98-BDB1-DACE5F00DA3E}" dt="2022-07-03T08:54:21.105" v="666" actId="20577"/>
          <ac:spMkLst>
            <pc:docMk/>
            <pc:sldMk cId="2819514602" sldId="276"/>
            <ac:spMk id="6" creationId="{B816CFE4-B568-0F6C-9045-9CB4141BC8DA}"/>
          </ac:spMkLst>
        </pc:spChg>
        <pc:spChg chg="del">
          <ac:chgData name="이 호진" userId="e7b51f9e24c37788" providerId="LiveId" clId="{EBB628E7-9A6E-4B98-BDB1-DACE5F00DA3E}" dt="2022-06-29T17:54:16.420" v="119" actId="478"/>
          <ac:spMkLst>
            <pc:docMk/>
            <pc:sldMk cId="2819514602" sldId="276"/>
            <ac:spMk id="7" creationId="{19A08075-6F28-9570-120E-E307440226E5}"/>
          </ac:spMkLst>
        </pc:spChg>
        <pc:spChg chg="del">
          <ac:chgData name="이 호진" userId="e7b51f9e24c37788" providerId="LiveId" clId="{EBB628E7-9A6E-4B98-BDB1-DACE5F00DA3E}" dt="2022-06-29T17:54:16.420" v="119" actId="478"/>
          <ac:spMkLst>
            <pc:docMk/>
            <pc:sldMk cId="2819514602" sldId="276"/>
            <ac:spMk id="8" creationId="{61157566-AE04-0DC9-E2B5-37C97B3A642E}"/>
          </ac:spMkLst>
        </pc:spChg>
        <pc:spChg chg="add mod">
          <ac:chgData name="이 호진" userId="e7b51f9e24c37788" providerId="LiveId" clId="{EBB628E7-9A6E-4B98-BDB1-DACE5F00DA3E}" dt="2022-07-03T08:55:33.670" v="814" actId="1076"/>
          <ac:spMkLst>
            <pc:docMk/>
            <pc:sldMk cId="2819514602" sldId="276"/>
            <ac:spMk id="9" creationId="{9A9E8ADC-8DFC-36FA-1F90-B2EA471967BE}"/>
          </ac:spMkLst>
        </pc:spChg>
        <pc:spChg chg="del">
          <ac:chgData name="이 호진" userId="e7b51f9e24c37788" providerId="LiveId" clId="{EBB628E7-9A6E-4B98-BDB1-DACE5F00DA3E}" dt="2022-06-29T17:54:16.420" v="119" actId="478"/>
          <ac:spMkLst>
            <pc:docMk/>
            <pc:sldMk cId="2819514602" sldId="276"/>
            <ac:spMk id="9" creationId="{A1E48A38-A013-7B96-1B42-64816CE017D1}"/>
          </ac:spMkLst>
        </pc:spChg>
        <pc:spChg chg="del">
          <ac:chgData name="이 호진" userId="e7b51f9e24c37788" providerId="LiveId" clId="{EBB628E7-9A6E-4B98-BDB1-DACE5F00DA3E}" dt="2022-06-29T17:54:16.420" v="119" actId="478"/>
          <ac:spMkLst>
            <pc:docMk/>
            <pc:sldMk cId="2819514602" sldId="276"/>
            <ac:spMk id="10" creationId="{DB46F736-9049-D749-51F3-787E9C206FA6}"/>
          </ac:spMkLst>
        </pc:spChg>
        <pc:spChg chg="add mod">
          <ac:chgData name="이 호진" userId="e7b51f9e24c37788" providerId="LiveId" clId="{EBB628E7-9A6E-4B98-BDB1-DACE5F00DA3E}" dt="2022-06-29T17:54:16.883" v="120"/>
          <ac:spMkLst>
            <pc:docMk/>
            <pc:sldMk cId="2819514602" sldId="276"/>
            <ac:spMk id="11" creationId="{34F4976C-696E-49A3-4DF0-5F18543E1454}"/>
          </ac:spMkLst>
        </pc:spChg>
        <pc:spChg chg="add mod">
          <ac:chgData name="이 호진" userId="e7b51f9e24c37788" providerId="LiveId" clId="{EBB628E7-9A6E-4B98-BDB1-DACE5F00DA3E}" dt="2022-06-29T17:54:16.883" v="120"/>
          <ac:spMkLst>
            <pc:docMk/>
            <pc:sldMk cId="2819514602" sldId="276"/>
            <ac:spMk id="12" creationId="{78C7E374-50F7-F64C-B535-A07DF1CA5FAA}"/>
          </ac:spMkLst>
        </pc:spChg>
        <pc:spChg chg="add mod">
          <ac:chgData name="이 호진" userId="e7b51f9e24c37788" providerId="LiveId" clId="{EBB628E7-9A6E-4B98-BDB1-DACE5F00DA3E}" dt="2022-06-29T17:54:16.883" v="120"/>
          <ac:spMkLst>
            <pc:docMk/>
            <pc:sldMk cId="2819514602" sldId="276"/>
            <ac:spMk id="13" creationId="{7D198D94-1D7D-8F69-92A1-BE7A46CAF0E1}"/>
          </ac:spMkLst>
        </pc:spChg>
        <pc:spChg chg="add mod">
          <ac:chgData name="이 호진" userId="e7b51f9e24c37788" providerId="LiveId" clId="{EBB628E7-9A6E-4B98-BDB1-DACE5F00DA3E}" dt="2022-06-29T17:54:16.883" v="120"/>
          <ac:spMkLst>
            <pc:docMk/>
            <pc:sldMk cId="2819514602" sldId="276"/>
            <ac:spMk id="14" creationId="{09191C84-08CF-A742-4201-D98FA2389F53}"/>
          </ac:spMkLst>
        </pc:spChg>
        <pc:picChg chg="del">
          <ac:chgData name="이 호진" userId="e7b51f9e24c37788" providerId="LiveId" clId="{EBB628E7-9A6E-4B98-BDB1-DACE5F00DA3E}" dt="2022-07-03T08:46:11.938" v="400" actId="478"/>
          <ac:picMkLst>
            <pc:docMk/>
            <pc:sldMk cId="2819514602" sldId="276"/>
            <ac:picMk id="3" creationId="{5E624CEB-515D-9F45-BA32-0439F435DAB7}"/>
          </ac:picMkLst>
        </pc:picChg>
        <pc:picChg chg="add mod">
          <ac:chgData name="이 호진" userId="e7b51f9e24c37788" providerId="LiveId" clId="{EBB628E7-9A6E-4B98-BDB1-DACE5F00DA3E}" dt="2022-07-03T08:53:48.929" v="584" actId="1076"/>
          <ac:picMkLst>
            <pc:docMk/>
            <pc:sldMk cId="2819514602" sldId="276"/>
            <ac:picMk id="5" creationId="{358B1ED8-2C82-8936-77A1-43A1B81ED544}"/>
          </ac:picMkLst>
        </pc:picChg>
        <pc:picChg chg="add mod">
          <ac:chgData name="이 호진" userId="e7b51f9e24c37788" providerId="LiveId" clId="{EBB628E7-9A6E-4B98-BDB1-DACE5F00DA3E}" dt="2022-07-03T08:54:59.401" v="670" actId="1076"/>
          <ac:picMkLst>
            <pc:docMk/>
            <pc:sldMk cId="2819514602" sldId="276"/>
            <ac:picMk id="8" creationId="{DD7A2179-DABD-1E3F-D7EB-96B813E0B86A}"/>
          </ac:picMkLst>
        </pc:picChg>
      </pc:sldChg>
      <pc:sldChg chg="addSp delSp modSp add mod ord">
        <pc:chgData name="이 호진" userId="e7b51f9e24c37788" providerId="LiveId" clId="{EBB628E7-9A6E-4B98-BDB1-DACE5F00DA3E}" dt="2022-07-03T08:46:06.672" v="399" actId="11529"/>
        <pc:sldMkLst>
          <pc:docMk/>
          <pc:sldMk cId="3664085070" sldId="277"/>
        </pc:sldMkLst>
        <pc:spChg chg="add mod">
          <ac:chgData name="이 호진" userId="e7b51f9e24c37788" providerId="LiveId" clId="{EBB628E7-9A6E-4B98-BDB1-DACE5F00DA3E}" dt="2022-07-03T08:43:50.859" v="235" actId="14100"/>
          <ac:spMkLst>
            <pc:docMk/>
            <pc:sldMk cId="3664085070" sldId="277"/>
            <ac:spMk id="2" creationId="{4714ED23-DD67-9CA0-A59D-3D0109BB6E3A}"/>
          </ac:spMkLst>
        </pc:spChg>
        <pc:spChg chg="add del mod">
          <ac:chgData name="이 호진" userId="e7b51f9e24c37788" providerId="LiveId" clId="{EBB628E7-9A6E-4B98-BDB1-DACE5F00DA3E}" dt="2022-07-03T08:44:32.273" v="356" actId="478"/>
          <ac:spMkLst>
            <pc:docMk/>
            <pc:sldMk cId="3664085070" sldId="277"/>
            <ac:spMk id="4" creationId="{5EA8415C-7221-CD9C-5008-9C7C788251D6}"/>
          </ac:spMkLst>
        </pc:spChg>
        <pc:spChg chg="del">
          <ac:chgData name="이 호진" userId="e7b51f9e24c37788" providerId="LiveId" clId="{EBB628E7-9A6E-4B98-BDB1-DACE5F00DA3E}" dt="2022-06-29T17:54:20.680" v="121" actId="478"/>
          <ac:spMkLst>
            <pc:docMk/>
            <pc:sldMk cId="3664085070" sldId="277"/>
            <ac:spMk id="7" creationId="{19A08075-6F28-9570-120E-E307440226E5}"/>
          </ac:spMkLst>
        </pc:spChg>
        <pc:spChg chg="del">
          <ac:chgData name="이 호진" userId="e7b51f9e24c37788" providerId="LiveId" clId="{EBB628E7-9A6E-4B98-BDB1-DACE5F00DA3E}" dt="2022-06-29T17:54:20.680" v="121" actId="478"/>
          <ac:spMkLst>
            <pc:docMk/>
            <pc:sldMk cId="3664085070" sldId="277"/>
            <ac:spMk id="8" creationId="{61157566-AE04-0DC9-E2B5-37C97B3A642E}"/>
          </ac:spMkLst>
        </pc:spChg>
        <pc:spChg chg="del">
          <ac:chgData name="이 호진" userId="e7b51f9e24c37788" providerId="LiveId" clId="{EBB628E7-9A6E-4B98-BDB1-DACE5F00DA3E}" dt="2022-06-29T17:54:20.680" v="121" actId="478"/>
          <ac:spMkLst>
            <pc:docMk/>
            <pc:sldMk cId="3664085070" sldId="277"/>
            <ac:spMk id="9" creationId="{A1E48A38-A013-7B96-1B42-64816CE017D1}"/>
          </ac:spMkLst>
        </pc:spChg>
        <pc:spChg chg="add mod">
          <ac:chgData name="이 호진" userId="e7b51f9e24c37788" providerId="LiveId" clId="{EBB628E7-9A6E-4B98-BDB1-DACE5F00DA3E}" dt="2022-07-03T08:45:58.290" v="398" actId="14100"/>
          <ac:spMkLst>
            <pc:docMk/>
            <pc:sldMk cId="3664085070" sldId="277"/>
            <ac:spMk id="9" creationId="{DF8B5ED7-F0C3-EAE0-BD41-45F1A11CF111}"/>
          </ac:spMkLst>
        </pc:spChg>
        <pc:spChg chg="del">
          <ac:chgData name="이 호진" userId="e7b51f9e24c37788" providerId="LiveId" clId="{EBB628E7-9A6E-4B98-BDB1-DACE5F00DA3E}" dt="2022-06-29T17:54:20.680" v="121" actId="478"/>
          <ac:spMkLst>
            <pc:docMk/>
            <pc:sldMk cId="3664085070" sldId="277"/>
            <ac:spMk id="10" creationId="{DB46F736-9049-D749-51F3-787E9C206FA6}"/>
          </ac:spMkLst>
        </pc:spChg>
        <pc:spChg chg="add mod">
          <ac:chgData name="이 호진" userId="e7b51f9e24c37788" providerId="LiveId" clId="{EBB628E7-9A6E-4B98-BDB1-DACE5F00DA3E}" dt="2022-06-29T17:54:21.236" v="122"/>
          <ac:spMkLst>
            <pc:docMk/>
            <pc:sldMk cId="3664085070" sldId="277"/>
            <ac:spMk id="11" creationId="{0E87C24B-39E6-1EE7-8B76-F104B32371F9}"/>
          </ac:spMkLst>
        </pc:spChg>
        <pc:spChg chg="add mod">
          <ac:chgData name="이 호진" userId="e7b51f9e24c37788" providerId="LiveId" clId="{EBB628E7-9A6E-4B98-BDB1-DACE5F00DA3E}" dt="2022-06-29T17:54:21.236" v="122"/>
          <ac:spMkLst>
            <pc:docMk/>
            <pc:sldMk cId="3664085070" sldId="277"/>
            <ac:spMk id="12" creationId="{3030BF8A-F960-13D1-9361-C8BF106B3778}"/>
          </ac:spMkLst>
        </pc:spChg>
        <pc:spChg chg="add mod">
          <ac:chgData name="이 호진" userId="e7b51f9e24c37788" providerId="LiveId" clId="{EBB628E7-9A6E-4B98-BDB1-DACE5F00DA3E}" dt="2022-06-29T17:54:21.236" v="122"/>
          <ac:spMkLst>
            <pc:docMk/>
            <pc:sldMk cId="3664085070" sldId="277"/>
            <ac:spMk id="13" creationId="{9B2B4233-0EA2-3982-E287-3BAEED199151}"/>
          </ac:spMkLst>
        </pc:spChg>
        <pc:spChg chg="add mod">
          <ac:chgData name="이 호진" userId="e7b51f9e24c37788" providerId="LiveId" clId="{EBB628E7-9A6E-4B98-BDB1-DACE5F00DA3E}" dt="2022-06-29T17:54:21.236" v="122"/>
          <ac:spMkLst>
            <pc:docMk/>
            <pc:sldMk cId="3664085070" sldId="277"/>
            <ac:spMk id="14" creationId="{98A521E0-8377-4AD4-A26D-818687AD94EA}"/>
          </ac:spMkLst>
        </pc:spChg>
        <pc:picChg chg="del">
          <ac:chgData name="이 호진" userId="e7b51f9e24c37788" providerId="LiveId" clId="{EBB628E7-9A6E-4B98-BDB1-DACE5F00DA3E}" dt="2022-07-03T08:42:15.678" v="131" actId="478"/>
          <ac:picMkLst>
            <pc:docMk/>
            <pc:sldMk cId="3664085070" sldId="277"/>
            <ac:picMk id="3" creationId="{D566A57B-EF89-A878-4505-B5F586060AF9}"/>
          </ac:picMkLst>
        </pc:picChg>
        <pc:picChg chg="add mod">
          <ac:chgData name="이 호진" userId="e7b51f9e24c37788" providerId="LiveId" clId="{EBB628E7-9A6E-4B98-BDB1-DACE5F00DA3E}" dt="2022-07-03T08:45:55.419" v="397" actId="1076"/>
          <ac:picMkLst>
            <pc:docMk/>
            <pc:sldMk cId="3664085070" sldId="277"/>
            <ac:picMk id="6" creationId="{40B9E4C2-1CA3-3126-5F12-F08204AC0000}"/>
          </ac:picMkLst>
        </pc:picChg>
        <pc:cxnChg chg="add">
          <ac:chgData name="이 호진" userId="e7b51f9e24c37788" providerId="LiveId" clId="{EBB628E7-9A6E-4B98-BDB1-DACE5F00DA3E}" dt="2022-07-03T08:46:06.672" v="399" actId="11529"/>
          <ac:cxnSpMkLst>
            <pc:docMk/>
            <pc:sldMk cId="3664085070" sldId="277"/>
            <ac:cxnSpMk id="8" creationId="{C5203BAA-F273-4E2C-A72F-DEF360BECEB8}"/>
          </ac:cxnSpMkLst>
        </pc:cxnChg>
      </pc:sldChg>
      <pc:sldChg chg="addSp delSp modSp add mod ord">
        <pc:chgData name="이 호진" userId="e7b51f9e24c37788" providerId="LiveId" clId="{EBB628E7-9A6E-4B98-BDB1-DACE5F00DA3E}" dt="2022-07-03T08:50:39.445" v="431" actId="11529"/>
        <pc:sldMkLst>
          <pc:docMk/>
          <pc:sldMk cId="1566198503" sldId="278"/>
        </pc:sldMkLst>
        <pc:spChg chg="del">
          <ac:chgData name="이 호진" userId="e7b51f9e24c37788" providerId="LiveId" clId="{EBB628E7-9A6E-4B98-BDB1-DACE5F00DA3E}" dt="2022-06-29T17:54:25.063" v="123" actId="478"/>
          <ac:spMkLst>
            <pc:docMk/>
            <pc:sldMk cId="1566198503" sldId="278"/>
            <ac:spMk id="7" creationId="{19A08075-6F28-9570-120E-E307440226E5}"/>
          </ac:spMkLst>
        </pc:spChg>
        <pc:spChg chg="del">
          <ac:chgData name="이 호진" userId="e7b51f9e24c37788" providerId="LiveId" clId="{EBB628E7-9A6E-4B98-BDB1-DACE5F00DA3E}" dt="2022-06-29T17:54:25.063" v="123" actId="478"/>
          <ac:spMkLst>
            <pc:docMk/>
            <pc:sldMk cId="1566198503" sldId="278"/>
            <ac:spMk id="8" creationId="{61157566-AE04-0DC9-E2B5-37C97B3A642E}"/>
          </ac:spMkLst>
        </pc:spChg>
        <pc:spChg chg="add mod">
          <ac:chgData name="이 호진" userId="e7b51f9e24c37788" providerId="LiveId" clId="{EBB628E7-9A6E-4B98-BDB1-DACE5F00DA3E}" dt="2022-07-03T08:50:19.497" v="426" actId="14100"/>
          <ac:spMkLst>
            <pc:docMk/>
            <pc:sldMk cId="1566198503" sldId="278"/>
            <ac:spMk id="9" creationId="{91D6ECFB-B654-979D-5C63-700CFB1B4523}"/>
          </ac:spMkLst>
        </pc:spChg>
        <pc:spChg chg="del">
          <ac:chgData name="이 호진" userId="e7b51f9e24c37788" providerId="LiveId" clId="{EBB628E7-9A6E-4B98-BDB1-DACE5F00DA3E}" dt="2022-06-29T17:54:25.063" v="123" actId="478"/>
          <ac:spMkLst>
            <pc:docMk/>
            <pc:sldMk cId="1566198503" sldId="278"/>
            <ac:spMk id="9" creationId="{A1E48A38-A013-7B96-1B42-64816CE017D1}"/>
          </ac:spMkLst>
        </pc:spChg>
        <pc:spChg chg="del">
          <ac:chgData name="이 호진" userId="e7b51f9e24c37788" providerId="LiveId" clId="{EBB628E7-9A6E-4B98-BDB1-DACE5F00DA3E}" dt="2022-06-29T17:54:25.063" v="123" actId="478"/>
          <ac:spMkLst>
            <pc:docMk/>
            <pc:sldMk cId="1566198503" sldId="278"/>
            <ac:spMk id="10" creationId="{DB46F736-9049-D749-51F3-787E9C206FA6}"/>
          </ac:spMkLst>
        </pc:spChg>
        <pc:spChg chg="add mod">
          <ac:chgData name="이 호진" userId="e7b51f9e24c37788" providerId="LiveId" clId="{EBB628E7-9A6E-4B98-BDB1-DACE5F00DA3E}" dt="2022-06-29T17:54:25.495" v="124"/>
          <ac:spMkLst>
            <pc:docMk/>
            <pc:sldMk cId="1566198503" sldId="278"/>
            <ac:spMk id="11" creationId="{243F2349-F422-7507-EBE6-6F87CF628780}"/>
          </ac:spMkLst>
        </pc:spChg>
        <pc:spChg chg="add mod">
          <ac:chgData name="이 호진" userId="e7b51f9e24c37788" providerId="LiveId" clId="{EBB628E7-9A6E-4B98-BDB1-DACE5F00DA3E}" dt="2022-06-29T17:54:25.495" v="124"/>
          <ac:spMkLst>
            <pc:docMk/>
            <pc:sldMk cId="1566198503" sldId="278"/>
            <ac:spMk id="12" creationId="{4D3B8913-AC2C-E093-DE0E-9330C998B68C}"/>
          </ac:spMkLst>
        </pc:spChg>
        <pc:spChg chg="add mod">
          <ac:chgData name="이 호진" userId="e7b51f9e24c37788" providerId="LiveId" clId="{EBB628E7-9A6E-4B98-BDB1-DACE5F00DA3E}" dt="2022-06-29T17:54:25.495" v="124"/>
          <ac:spMkLst>
            <pc:docMk/>
            <pc:sldMk cId="1566198503" sldId="278"/>
            <ac:spMk id="13" creationId="{8FE4C157-E89C-B615-4E81-9CC47CA60338}"/>
          </ac:spMkLst>
        </pc:spChg>
        <pc:spChg chg="add mod">
          <ac:chgData name="이 호진" userId="e7b51f9e24c37788" providerId="LiveId" clId="{EBB628E7-9A6E-4B98-BDB1-DACE5F00DA3E}" dt="2022-06-29T17:54:25.495" v="124"/>
          <ac:spMkLst>
            <pc:docMk/>
            <pc:sldMk cId="1566198503" sldId="278"/>
            <ac:spMk id="14" creationId="{43AB1642-E2A5-0FED-5C0C-EBA85F1A1D33}"/>
          </ac:spMkLst>
        </pc:spChg>
        <pc:spChg chg="add mod">
          <ac:chgData name="이 호진" userId="e7b51f9e24c37788" providerId="LiveId" clId="{EBB628E7-9A6E-4B98-BDB1-DACE5F00DA3E}" dt="2022-07-03T08:50:27.337" v="429" actId="14100"/>
          <ac:spMkLst>
            <pc:docMk/>
            <pc:sldMk cId="1566198503" sldId="278"/>
            <ac:spMk id="15" creationId="{0C9BE4D3-1BCE-878A-3775-4977A7FCEAC0}"/>
          </ac:spMkLst>
        </pc:spChg>
        <pc:picChg chg="del">
          <ac:chgData name="이 호진" userId="e7b51f9e24c37788" providerId="LiveId" clId="{EBB628E7-9A6E-4B98-BDB1-DACE5F00DA3E}" dt="2022-07-03T08:42:17.338" v="132" actId="478"/>
          <ac:picMkLst>
            <pc:docMk/>
            <pc:sldMk cId="1566198503" sldId="278"/>
            <ac:picMk id="3" creationId="{21721E65-E8CB-9056-A08D-BD9C89EF3D61}"/>
          </ac:picMkLst>
        </pc:picChg>
        <pc:picChg chg="add mod">
          <ac:chgData name="이 호진" userId="e7b51f9e24c37788" providerId="LiveId" clId="{EBB628E7-9A6E-4B98-BDB1-DACE5F00DA3E}" dt="2022-07-03T08:49:56.241" v="419" actId="1076"/>
          <ac:picMkLst>
            <pc:docMk/>
            <pc:sldMk cId="1566198503" sldId="278"/>
            <ac:picMk id="4" creationId="{4DB49129-AAD0-D4B2-8676-AB25F9B5A917}"/>
          </ac:picMkLst>
        </pc:picChg>
        <pc:picChg chg="add mod">
          <ac:chgData name="이 호진" userId="e7b51f9e24c37788" providerId="LiveId" clId="{EBB628E7-9A6E-4B98-BDB1-DACE5F00DA3E}" dt="2022-07-03T08:49:56.241" v="419" actId="1076"/>
          <ac:picMkLst>
            <pc:docMk/>
            <pc:sldMk cId="1566198503" sldId="278"/>
            <ac:picMk id="6" creationId="{EAE9E3C9-3123-3A8D-8A0D-822420D0D727}"/>
          </ac:picMkLst>
        </pc:picChg>
        <pc:picChg chg="add mod">
          <ac:chgData name="이 호진" userId="e7b51f9e24c37788" providerId="LiveId" clId="{EBB628E7-9A6E-4B98-BDB1-DACE5F00DA3E}" dt="2022-07-03T08:49:56.241" v="419" actId="1076"/>
          <ac:picMkLst>
            <pc:docMk/>
            <pc:sldMk cId="1566198503" sldId="278"/>
            <ac:picMk id="8" creationId="{39FD4A0C-5D74-E646-A071-F471C6D34869}"/>
          </ac:picMkLst>
        </pc:picChg>
        <pc:cxnChg chg="add">
          <ac:chgData name="이 호진" userId="e7b51f9e24c37788" providerId="LiveId" clId="{EBB628E7-9A6E-4B98-BDB1-DACE5F00DA3E}" dt="2022-07-03T08:50:34.036" v="430" actId="11529"/>
          <ac:cxnSpMkLst>
            <pc:docMk/>
            <pc:sldMk cId="1566198503" sldId="278"/>
            <ac:cxnSpMk id="16" creationId="{AD3044E4-0667-AC3F-A1F9-CFA2F885EAF1}"/>
          </ac:cxnSpMkLst>
        </pc:cxnChg>
        <pc:cxnChg chg="add">
          <ac:chgData name="이 호진" userId="e7b51f9e24c37788" providerId="LiveId" clId="{EBB628E7-9A6E-4B98-BDB1-DACE5F00DA3E}" dt="2022-07-03T08:50:39.445" v="431" actId="11529"/>
          <ac:cxnSpMkLst>
            <pc:docMk/>
            <pc:sldMk cId="1566198503" sldId="278"/>
            <ac:cxnSpMk id="18" creationId="{F1434FBA-0F80-5090-8E09-A81E7A182772}"/>
          </ac:cxnSpMkLst>
        </pc:cxnChg>
      </pc:sldChg>
      <pc:sldChg chg="addSp delSp modSp add mod">
        <pc:chgData name="이 호진" userId="e7b51f9e24c37788" providerId="LiveId" clId="{EBB628E7-9A6E-4B98-BDB1-DACE5F00DA3E}" dt="2022-07-03T08:52:09.243" v="579" actId="478"/>
        <pc:sldMkLst>
          <pc:docMk/>
          <pc:sldMk cId="2457021785" sldId="279"/>
        </pc:sldMkLst>
        <pc:spChg chg="del">
          <ac:chgData name="이 호진" userId="e7b51f9e24c37788" providerId="LiveId" clId="{EBB628E7-9A6E-4B98-BDB1-DACE5F00DA3E}" dt="2022-06-29T17:54:29.472" v="125" actId="478"/>
          <ac:spMkLst>
            <pc:docMk/>
            <pc:sldMk cId="2457021785" sldId="279"/>
            <ac:spMk id="7" creationId="{19A08075-6F28-9570-120E-E307440226E5}"/>
          </ac:spMkLst>
        </pc:spChg>
        <pc:spChg chg="del">
          <ac:chgData name="이 호진" userId="e7b51f9e24c37788" providerId="LiveId" clId="{EBB628E7-9A6E-4B98-BDB1-DACE5F00DA3E}" dt="2022-06-29T17:54:29.472" v="125" actId="478"/>
          <ac:spMkLst>
            <pc:docMk/>
            <pc:sldMk cId="2457021785" sldId="279"/>
            <ac:spMk id="8" creationId="{61157566-AE04-0DC9-E2B5-37C97B3A642E}"/>
          </ac:spMkLst>
        </pc:spChg>
        <pc:spChg chg="del">
          <ac:chgData name="이 호진" userId="e7b51f9e24c37788" providerId="LiveId" clId="{EBB628E7-9A6E-4B98-BDB1-DACE5F00DA3E}" dt="2022-06-29T17:54:29.472" v="125" actId="478"/>
          <ac:spMkLst>
            <pc:docMk/>
            <pc:sldMk cId="2457021785" sldId="279"/>
            <ac:spMk id="9" creationId="{A1E48A38-A013-7B96-1B42-64816CE017D1}"/>
          </ac:spMkLst>
        </pc:spChg>
        <pc:spChg chg="del">
          <ac:chgData name="이 호진" userId="e7b51f9e24c37788" providerId="LiveId" clId="{EBB628E7-9A6E-4B98-BDB1-DACE5F00DA3E}" dt="2022-06-29T17:54:29.472" v="125" actId="478"/>
          <ac:spMkLst>
            <pc:docMk/>
            <pc:sldMk cId="2457021785" sldId="279"/>
            <ac:spMk id="10" creationId="{DB46F736-9049-D749-51F3-787E9C206FA6}"/>
          </ac:spMkLst>
        </pc:spChg>
        <pc:spChg chg="add mod">
          <ac:chgData name="이 호진" userId="e7b51f9e24c37788" providerId="LiveId" clId="{EBB628E7-9A6E-4B98-BDB1-DACE5F00DA3E}" dt="2022-06-29T17:54:29.935" v="126"/>
          <ac:spMkLst>
            <pc:docMk/>
            <pc:sldMk cId="2457021785" sldId="279"/>
            <ac:spMk id="11" creationId="{6E2F7013-DCC3-A6F7-C331-C963F84EF432}"/>
          </ac:spMkLst>
        </pc:spChg>
        <pc:spChg chg="add mod">
          <ac:chgData name="이 호진" userId="e7b51f9e24c37788" providerId="LiveId" clId="{EBB628E7-9A6E-4B98-BDB1-DACE5F00DA3E}" dt="2022-06-29T17:54:29.935" v="126"/>
          <ac:spMkLst>
            <pc:docMk/>
            <pc:sldMk cId="2457021785" sldId="279"/>
            <ac:spMk id="12" creationId="{B36829D2-C03A-FC07-E763-F39F36614EDA}"/>
          </ac:spMkLst>
        </pc:spChg>
        <pc:spChg chg="add mod">
          <ac:chgData name="이 호진" userId="e7b51f9e24c37788" providerId="LiveId" clId="{EBB628E7-9A6E-4B98-BDB1-DACE5F00DA3E}" dt="2022-06-29T17:54:29.935" v="126"/>
          <ac:spMkLst>
            <pc:docMk/>
            <pc:sldMk cId="2457021785" sldId="279"/>
            <ac:spMk id="13" creationId="{05C6D17B-B842-3ABE-E480-1A0A5291F721}"/>
          </ac:spMkLst>
        </pc:spChg>
        <pc:spChg chg="add mod">
          <ac:chgData name="이 호진" userId="e7b51f9e24c37788" providerId="LiveId" clId="{EBB628E7-9A6E-4B98-BDB1-DACE5F00DA3E}" dt="2022-06-29T17:54:29.935" v="126"/>
          <ac:spMkLst>
            <pc:docMk/>
            <pc:sldMk cId="2457021785" sldId="279"/>
            <ac:spMk id="14" creationId="{6EF7B2FD-D41E-CE8E-1F90-A876545D8DE4}"/>
          </ac:spMkLst>
        </pc:spChg>
        <pc:picChg chg="del">
          <ac:chgData name="이 호진" userId="e7b51f9e24c37788" providerId="LiveId" clId="{EBB628E7-9A6E-4B98-BDB1-DACE5F00DA3E}" dt="2022-07-03T08:52:04.127" v="578" actId="478"/>
          <ac:picMkLst>
            <pc:docMk/>
            <pc:sldMk cId="2457021785" sldId="279"/>
            <ac:picMk id="3" creationId="{E0DFF52E-F321-F101-5F14-A8EE1AADCD6C}"/>
          </ac:picMkLst>
        </pc:picChg>
        <pc:picChg chg="del">
          <ac:chgData name="이 호진" userId="e7b51f9e24c37788" providerId="LiveId" clId="{EBB628E7-9A6E-4B98-BDB1-DACE5F00DA3E}" dt="2022-07-03T08:52:09.243" v="579" actId="478"/>
          <ac:picMkLst>
            <pc:docMk/>
            <pc:sldMk cId="2457021785" sldId="279"/>
            <ac:picMk id="5" creationId="{B9BCA2F4-5C1D-8378-4DD3-A79CCD348CCD}"/>
          </ac:picMkLst>
        </pc:picChg>
      </pc:sldChg>
      <pc:sldChg chg="addSp delSp modSp add del mod">
        <pc:chgData name="이 호진" userId="e7b51f9e24c37788" providerId="LiveId" clId="{EBB628E7-9A6E-4B98-BDB1-DACE5F00DA3E}" dt="2022-07-03T08:55:46.757" v="817" actId="47"/>
        <pc:sldMkLst>
          <pc:docMk/>
          <pc:sldMk cId="3919377703" sldId="280"/>
        </pc:sldMkLst>
        <pc:spChg chg="del">
          <ac:chgData name="이 호진" userId="e7b51f9e24c37788" providerId="LiveId" clId="{EBB628E7-9A6E-4B98-BDB1-DACE5F00DA3E}" dt="2022-06-29T17:54:33.871" v="127" actId="478"/>
          <ac:spMkLst>
            <pc:docMk/>
            <pc:sldMk cId="3919377703" sldId="280"/>
            <ac:spMk id="7" creationId="{19A08075-6F28-9570-120E-E307440226E5}"/>
          </ac:spMkLst>
        </pc:spChg>
        <pc:spChg chg="del">
          <ac:chgData name="이 호진" userId="e7b51f9e24c37788" providerId="LiveId" clId="{EBB628E7-9A6E-4B98-BDB1-DACE5F00DA3E}" dt="2022-06-29T17:54:33.871" v="127" actId="478"/>
          <ac:spMkLst>
            <pc:docMk/>
            <pc:sldMk cId="3919377703" sldId="280"/>
            <ac:spMk id="8" creationId="{61157566-AE04-0DC9-E2B5-37C97B3A642E}"/>
          </ac:spMkLst>
        </pc:spChg>
        <pc:spChg chg="del">
          <ac:chgData name="이 호진" userId="e7b51f9e24c37788" providerId="LiveId" clId="{EBB628E7-9A6E-4B98-BDB1-DACE5F00DA3E}" dt="2022-06-29T17:54:33.871" v="127" actId="478"/>
          <ac:spMkLst>
            <pc:docMk/>
            <pc:sldMk cId="3919377703" sldId="280"/>
            <ac:spMk id="9" creationId="{A1E48A38-A013-7B96-1B42-64816CE017D1}"/>
          </ac:spMkLst>
        </pc:spChg>
        <pc:spChg chg="del">
          <ac:chgData name="이 호진" userId="e7b51f9e24c37788" providerId="LiveId" clId="{EBB628E7-9A6E-4B98-BDB1-DACE5F00DA3E}" dt="2022-06-29T17:54:33.871" v="127" actId="478"/>
          <ac:spMkLst>
            <pc:docMk/>
            <pc:sldMk cId="3919377703" sldId="280"/>
            <ac:spMk id="10" creationId="{DB46F736-9049-D749-51F3-787E9C206FA6}"/>
          </ac:spMkLst>
        </pc:spChg>
        <pc:spChg chg="add mod">
          <ac:chgData name="이 호진" userId="e7b51f9e24c37788" providerId="LiveId" clId="{EBB628E7-9A6E-4B98-BDB1-DACE5F00DA3E}" dt="2022-06-29T17:54:34.250" v="128"/>
          <ac:spMkLst>
            <pc:docMk/>
            <pc:sldMk cId="3919377703" sldId="280"/>
            <ac:spMk id="11" creationId="{708E2041-F1DC-B2B5-AF0D-1B69599D8D3C}"/>
          </ac:spMkLst>
        </pc:spChg>
        <pc:spChg chg="add mod">
          <ac:chgData name="이 호진" userId="e7b51f9e24c37788" providerId="LiveId" clId="{EBB628E7-9A6E-4B98-BDB1-DACE5F00DA3E}" dt="2022-06-29T17:54:34.250" v="128"/>
          <ac:spMkLst>
            <pc:docMk/>
            <pc:sldMk cId="3919377703" sldId="280"/>
            <ac:spMk id="12" creationId="{C4705DAA-F670-A36C-6FF7-47B7A258B916}"/>
          </ac:spMkLst>
        </pc:spChg>
        <pc:spChg chg="add mod">
          <ac:chgData name="이 호진" userId="e7b51f9e24c37788" providerId="LiveId" clId="{EBB628E7-9A6E-4B98-BDB1-DACE5F00DA3E}" dt="2022-06-29T17:54:34.250" v="128"/>
          <ac:spMkLst>
            <pc:docMk/>
            <pc:sldMk cId="3919377703" sldId="280"/>
            <ac:spMk id="13" creationId="{1ECF8DB2-EB00-DF60-84FD-49A604E1502D}"/>
          </ac:spMkLst>
        </pc:spChg>
        <pc:spChg chg="add mod">
          <ac:chgData name="이 호진" userId="e7b51f9e24c37788" providerId="LiveId" clId="{EBB628E7-9A6E-4B98-BDB1-DACE5F00DA3E}" dt="2022-06-29T17:54:34.250" v="128"/>
          <ac:spMkLst>
            <pc:docMk/>
            <pc:sldMk cId="3919377703" sldId="280"/>
            <ac:spMk id="14" creationId="{1CC2EB23-5497-C838-B119-E26A647FCE79}"/>
          </ac:spMkLst>
        </pc:spChg>
        <pc:picChg chg="del">
          <ac:chgData name="이 호진" userId="e7b51f9e24c37788" providerId="LiveId" clId="{EBB628E7-9A6E-4B98-BDB1-DACE5F00DA3E}" dt="2022-07-03T08:55:38.291" v="815" actId="478"/>
          <ac:picMkLst>
            <pc:docMk/>
            <pc:sldMk cId="3919377703" sldId="280"/>
            <ac:picMk id="3" creationId="{9F7C82B2-D85B-B52A-9752-7F93B0E55682}"/>
          </ac:picMkLst>
        </pc:picChg>
        <pc:picChg chg="del">
          <ac:chgData name="이 호진" userId="e7b51f9e24c37788" providerId="LiveId" clId="{EBB628E7-9A6E-4B98-BDB1-DACE5F00DA3E}" dt="2022-07-03T08:55:39.288" v="816" actId="478"/>
          <ac:picMkLst>
            <pc:docMk/>
            <pc:sldMk cId="3919377703" sldId="280"/>
            <ac:picMk id="5" creationId="{26568E46-7381-B502-4D9A-E3362A1E80A6}"/>
          </ac:picMkLst>
        </pc:picChg>
      </pc:sldChg>
    </pc:docChg>
  </pc:docChgLst>
  <pc:docChgLst>
    <pc:chgData name="이 호진" userId="e7b51f9e24c37788" providerId="LiveId" clId="{F5903E70-FB5A-4C05-9B6A-2C1A123E94C7}"/>
    <pc:docChg chg="delSld">
      <pc:chgData name="이 호진" userId="e7b51f9e24c37788" providerId="LiveId" clId="{F5903E70-FB5A-4C05-9B6A-2C1A123E94C7}" dt="2022-05-13T09:42:01.679" v="0" actId="47"/>
      <pc:docMkLst>
        <pc:docMk/>
      </pc:docMkLst>
      <pc:sldChg chg="del">
        <pc:chgData name="이 호진" userId="e7b51f9e24c37788" providerId="LiveId" clId="{F5903E70-FB5A-4C05-9B6A-2C1A123E94C7}" dt="2022-05-13T09:42:01.679" v="0" actId="47"/>
        <pc:sldMkLst>
          <pc:docMk/>
          <pc:sldMk cId="467707571" sldId="257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1430158876" sldId="258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3771562344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스마트폰 연동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스마트폰 연동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87C24B-39E6-1EE7-8B76-F104B32371F9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30BF8A-F960-13D1-9361-C8BF106B3778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2B4233-0EA2-3982-E287-3BAEED19915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521E0-8377-4AD4-A26D-818687AD94EA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스마트폰 연동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14ED23-DD67-9CA0-A59D-3D0109BB6E3A}"/>
              </a:ext>
            </a:extLst>
          </p:cNvPr>
          <p:cNvSpPr txBox="1"/>
          <p:nvPr/>
        </p:nvSpPr>
        <p:spPr>
          <a:xfrm>
            <a:off x="268941" y="732865"/>
            <a:ext cx="4672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스마트폰을 통한 </a:t>
            </a:r>
            <a:endParaRPr lang="en-US" altLang="ko-KR" sz="3600" dirty="0"/>
          </a:p>
          <a:p>
            <a:r>
              <a:rPr lang="ko-KR" altLang="en-US" sz="3600" dirty="0"/>
              <a:t>시리얼 모니터 연결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8B5ED7-F0C3-EAE0-BD41-45F1A11CF111}"/>
              </a:ext>
            </a:extLst>
          </p:cNvPr>
          <p:cNvSpPr txBox="1"/>
          <p:nvPr/>
        </p:nvSpPr>
        <p:spPr>
          <a:xfrm>
            <a:off x="208430" y="2175241"/>
            <a:ext cx="4935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스토어에서 </a:t>
            </a:r>
            <a:r>
              <a:rPr lang="en-US" altLang="ko-KR" dirty="0"/>
              <a:t>Arduino</a:t>
            </a:r>
            <a:r>
              <a:rPr lang="ko-KR" altLang="en-US" dirty="0"/>
              <a:t> </a:t>
            </a:r>
            <a:r>
              <a:rPr lang="en-US" altLang="ko-KR" dirty="0"/>
              <a:t>Bluetooth</a:t>
            </a:r>
            <a:r>
              <a:rPr lang="ko-KR" altLang="en-US" dirty="0"/>
              <a:t> </a:t>
            </a:r>
            <a:r>
              <a:rPr lang="en-US" altLang="ko-KR" dirty="0"/>
              <a:t>Controller</a:t>
            </a:r>
            <a:r>
              <a:rPr lang="ko-KR" altLang="en-US" dirty="0"/>
              <a:t> 어플을 검색합니다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B9E4C2-1CA3-3126-5F12-F08204AC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064" y="853887"/>
            <a:ext cx="2035838" cy="4182035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C5203BAA-F273-4E2C-A72F-DEF360BECEB8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5143500" y="2498407"/>
            <a:ext cx="778564" cy="4464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08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3F2349-F422-7507-EBE6-6F87CF628780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3B8913-AC2C-E093-DE0E-9330C998B68C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E4C157-E89C-B615-4E81-9CC47CA60338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B1642-E2A5-0FED-5C0C-EBA85F1A1D3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스마트폰 연동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B49129-AAD0-D4B2-8676-AB25F9B5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2" y="685800"/>
            <a:ext cx="2075002" cy="42624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E9E3C9-3123-3A8D-8A0D-822420D0D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992" y="685800"/>
            <a:ext cx="2075003" cy="42624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FD4A0C-5D74-E646-A071-F471C6D34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59" y="685800"/>
            <a:ext cx="2075002" cy="426248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1D6ECFB-B654-979D-5C63-700CFB1B4523}"/>
              </a:ext>
            </a:extLst>
          </p:cNvPr>
          <p:cNvSpPr/>
          <p:nvPr/>
        </p:nvSpPr>
        <p:spPr>
          <a:xfrm>
            <a:off x="517712" y="3281082"/>
            <a:ext cx="1983441" cy="3361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9BE4D3-1BCE-878A-3775-4977A7FCEAC0}"/>
              </a:ext>
            </a:extLst>
          </p:cNvPr>
          <p:cNvSpPr/>
          <p:nvPr/>
        </p:nvSpPr>
        <p:spPr>
          <a:xfrm>
            <a:off x="3511821" y="3124199"/>
            <a:ext cx="1833386" cy="3361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D3044E4-0667-AC3F-A1F9-CFA2F885EAF1}"/>
              </a:ext>
            </a:extLst>
          </p:cNvPr>
          <p:cNvCxnSpPr>
            <a:stCxn id="9" idx="3"/>
            <a:endCxn id="8" idx="1"/>
          </p:cNvCxnSpPr>
          <p:nvPr/>
        </p:nvCxnSpPr>
        <p:spPr>
          <a:xfrm flipV="1">
            <a:off x="2501153" y="2817044"/>
            <a:ext cx="919106" cy="632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1434FBA-0F80-5090-8E09-A81E7A182772}"/>
              </a:ext>
            </a:extLst>
          </p:cNvPr>
          <p:cNvCxnSpPr>
            <a:stCxn id="15" idx="3"/>
            <a:endCxn id="6" idx="1"/>
          </p:cNvCxnSpPr>
          <p:nvPr/>
        </p:nvCxnSpPr>
        <p:spPr>
          <a:xfrm flipV="1">
            <a:off x="5345207" y="2817045"/>
            <a:ext cx="916785" cy="4752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19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A54979B-7CD7-0C4E-11BD-A16544AD257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001F0F-8452-9CEE-760C-0C681BF41483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77A590-A5DB-87D6-4245-F616D0E43743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50AB08-2629-4BB2-BEEA-2EB52834BE17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스마트폰 연동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D1B525-F682-41C2-609F-067BEF01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4" y="753035"/>
            <a:ext cx="2075003" cy="42624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EAA85A-2EBD-3AC6-4355-8EC74B914851}"/>
              </a:ext>
            </a:extLst>
          </p:cNvPr>
          <p:cNvSpPr txBox="1"/>
          <p:nvPr/>
        </p:nvSpPr>
        <p:spPr>
          <a:xfrm>
            <a:off x="2669241" y="806824"/>
            <a:ext cx="6091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어플레케이션이</a:t>
            </a:r>
            <a:r>
              <a:rPr lang="ko-KR" altLang="en-US" dirty="0"/>
              <a:t> 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HC-06 </a:t>
            </a:r>
            <a:r>
              <a:rPr lang="ko-KR" altLang="en-US" dirty="0"/>
              <a:t>블루투스 모드와 페어링이 되면 </a:t>
            </a:r>
            <a:r>
              <a:rPr lang="en-US" altLang="ko-KR" dirty="0"/>
              <a:t>LED</a:t>
            </a:r>
            <a:r>
              <a:rPr lang="ko-KR" altLang="en-US" dirty="0"/>
              <a:t>의 깜빡임이 사라집니다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D9EC8A-704A-A0A1-4193-B3CA74FF0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049" y="1890386"/>
            <a:ext cx="3590646" cy="286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F4976C-696E-49A3-4DF0-5F18543E145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C7E374-50F7-F64C-B535-A07DF1CA5FAA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198D94-1D7D-8F69-92A1-BE7A46CAF0E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191C84-08CF-A742-4201-D98FA2389F5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스마트폰 연동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58B1ED8-2C82-8936-77A1-43A1B81ED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34" y="779930"/>
            <a:ext cx="2042384" cy="4195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16CFE4-B568-0F6C-9045-9CB4141BC8DA}"/>
              </a:ext>
            </a:extLst>
          </p:cNvPr>
          <p:cNvSpPr txBox="1"/>
          <p:nvPr/>
        </p:nvSpPr>
        <p:spPr>
          <a:xfrm>
            <a:off x="2998694" y="887506"/>
            <a:ext cx="560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어플에서</a:t>
            </a:r>
            <a:r>
              <a:rPr lang="ko-KR" altLang="en-US" dirty="0"/>
              <a:t> 메시지를 작성하여 </a:t>
            </a:r>
            <a:r>
              <a:rPr lang="ko-KR" altLang="en-US" dirty="0" err="1"/>
              <a:t>아두이노로</a:t>
            </a:r>
            <a:r>
              <a:rPr lang="ko-KR" altLang="en-US" dirty="0"/>
              <a:t> 전송합니다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7A2179-DABD-1E3F-D7EB-96B813E0B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132" y="1467229"/>
            <a:ext cx="5314415" cy="2661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9E8ADC-8DFC-36FA-1F90-B2EA471967BE}"/>
              </a:ext>
            </a:extLst>
          </p:cNvPr>
          <p:cNvSpPr txBox="1"/>
          <p:nvPr/>
        </p:nvSpPr>
        <p:spPr>
          <a:xfrm>
            <a:off x="3186951" y="4255994"/>
            <a:ext cx="5136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어플에서</a:t>
            </a:r>
            <a:r>
              <a:rPr lang="ko-KR" altLang="en-US" dirty="0"/>
              <a:t> 작성한 메시지가</a:t>
            </a:r>
            <a:r>
              <a:rPr lang="en-US" altLang="ko-KR" dirty="0"/>
              <a:t>, </a:t>
            </a:r>
            <a:r>
              <a:rPr lang="ko-KR" altLang="en-US" dirty="0" err="1"/>
              <a:t>아두이노</a:t>
            </a:r>
            <a:r>
              <a:rPr lang="ko-KR" altLang="en-US" dirty="0"/>
              <a:t> 시리얼 모니터에 출력되는 것을 확인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951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2F7013-DCC3-A6F7-C331-C963F84EF432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6829D2-C03A-FC07-E763-F39F36614EDA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C6D17B-B842-3ABE-E480-1A0A5291F72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F7B2FD-D41E-CE8E-1F90-A876545D8DE4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스마트폰 연동</a:t>
            </a:r>
          </a:p>
        </p:txBody>
      </p:sp>
    </p:spTree>
    <p:extLst>
      <p:ext uri="{BB962C8B-B14F-4D97-AF65-F5344CB8AC3E}">
        <p14:creationId xmlns:p14="http://schemas.microsoft.com/office/powerpoint/2010/main" val="2457021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75</Words>
  <Application>Microsoft Office PowerPoint</Application>
  <PresentationFormat>화면 슬라이드 쇼(16:9)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2022-07-03T08:55:48Z</dcterms:modified>
</cp:coreProperties>
</file>