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1" r:id="rId3"/>
    <p:sldId id="260" r:id="rId4"/>
    <p:sldId id="273" r:id="rId5"/>
    <p:sldId id="256" r:id="rId6"/>
    <p:sldId id="257" r:id="rId7"/>
    <p:sldId id="261" r:id="rId8"/>
    <p:sldId id="263" r:id="rId9"/>
    <p:sldId id="265" r:id="rId10"/>
    <p:sldId id="266" r:id="rId11"/>
    <p:sldId id="264" r:id="rId12"/>
    <p:sldId id="258" r:id="rId13"/>
    <p:sldId id="268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4D5EA-A532-467A-946E-2D3C6A7D24C2}" v="79" dt="2022-06-25T11:10:56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D76190E-020E-432A-BAAD-937D74C54E05}"/>
    <pc:docChg chg="modSld sldOrd">
      <pc:chgData name="이 호진" userId="e7b51f9e24c37788" providerId="LiveId" clId="{8D76190E-020E-432A-BAAD-937D74C54E05}" dt="2022-05-14T13:25:45.864" v="4" actId="1076"/>
      <pc:docMkLst>
        <pc:docMk/>
      </pc:docMkLst>
      <pc:sldChg chg="addSp modSp mod ord">
        <pc:chgData name="이 호진" userId="e7b51f9e24c37788" providerId="LiveId" clId="{8D76190E-020E-432A-BAAD-937D74C54E05}" dt="2022-05-14T13:25:45.864" v="4" actId="1076"/>
        <pc:sldMkLst>
          <pc:docMk/>
          <pc:sldMk cId="2049826749" sldId="269"/>
        </pc:sldMkLst>
        <pc:picChg chg="add mod">
          <ac:chgData name="이 호진" userId="e7b51f9e24c37788" providerId="LiveId" clId="{8D76190E-020E-432A-BAAD-937D74C54E05}" dt="2022-05-14T13:25:45.864" v="4" actId="1076"/>
          <ac:picMkLst>
            <pc:docMk/>
            <pc:sldMk cId="2049826749" sldId="269"/>
            <ac:picMk id="3" creationId="{428542E4-22D5-4417-AD43-1F1EB34D46A2}"/>
          </ac:picMkLst>
        </pc:picChg>
      </pc:sldChg>
    </pc:docChg>
  </pc:docChgLst>
  <pc:docChgLst>
    <pc:chgData name="이 호진" userId="e7b51f9e24c37788" providerId="LiveId" clId="{2144D5EA-A532-467A-946E-2D3C6A7D24C2}"/>
    <pc:docChg chg="undo custSel addSld delSld modSld sldOrd">
      <pc:chgData name="이 호진" userId="e7b51f9e24c37788" providerId="LiveId" clId="{2144D5EA-A532-467A-946E-2D3C6A7D24C2}" dt="2022-07-15T04:26:55.981" v="1176" actId="207"/>
      <pc:docMkLst>
        <pc:docMk/>
      </pc:docMkLst>
      <pc:sldChg chg="addSp delSp modSp mod">
        <pc:chgData name="이 호진" userId="e7b51f9e24c37788" providerId="LiveId" clId="{2144D5EA-A532-467A-946E-2D3C6A7D24C2}" dt="2022-06-25T10:08:17.355" v="537" actId="1076"/>
        <pc:sldMkLst>
          <pc:docMk/>
          <pc:sldMk cId="2184666338" sldId="256"/>
        </pc:sldMkLst>
        <pc:spChg chg="mod">
          <ac:chgData name="이 호진" userId="e7b51f9e24c37788" providerId="LiveId" clId="{2144D5EA-A532-467A-946E-2D3C6A7D24C2}" dt="2022-06-25T09:38:32.127" v="102" actId="6549"/>
          <ac:spMkLst>
            <pc:docMk/>
            <pc:sldMk cId="2184666338" sldId="256"/>
            <ac:spMk id="5" creationId="{D1A26027-7284-4004-8FA6-45116138BB14}"/>
          </ac:spMkLst>
        </pc:spChg>
        <pc:spChg chg="add mod">
          <ac:chgData name="이 호진" userId="e7b51f9e24c37788" providerId="LiveId" clId="{2144D5EA-A532-467A-946E-2D3C6A7D24C2}" dt="2022-06-25T10:08:17.355" v="537" actId="1076"/>
          <ac:spMkLst>
            <pc:docMk/>
            <pc:sldMk cId="2184666338" sldId="256"/>
            <ac:spMk id="11" creationId="{F931AB66-EE00-97D1-3A9A-40AEA5F113B6}"/>
          </ac:spMkLst>
        </pc:spChg>
        <pc:spChg chg="add mod">
          <ac:chgData name="이 호진" userId="e7b51f9e24c37788" providerId="LiveId" clId="{2144D5EA-A532-467A-946E-2D3C6A7D24C2}" dt="2022-06-25T10:08:17.355" v="537" actId="1076"/>
          <ac:spMkLst>
            <pc:docMk/>
            <pc:sldMk cId="2184666338" sldId="256"/>
            <ac:spMk id="12" creationId="{64873CBA-A69A-1EE3-86ED-778BD2FB68B7}"/>
          </ac:spMkLst>
        </pc:spChg>
        <pc:picChg chg="del mod">
          <ac:chgData name="이 호진" userId="e7b51f9e24c37788" providerId="LiveId" clId="{2144D5EA-A532-467A-946E-2D3C6A7D24C2}" dt="2022-06-25T09:38:42.021" v="103" actId="478"/>
          <ac:picMkLst>
            <pc:docMk/>
            <pc:sldMk cId="2184666338" sldId="256"/>
            <ac:picMk id="3" creationId="{B8CB2777-45EC-499E-9A85-BFBC105665FE}"/>
          </ac:picMkLst>
        </pc:picChg>
        <pc:picChg chg="add mod">
          <ac:chgData name="이 호진" userId="e7b51f9e24c37788" providerId="LiveId" clId="{2144D5EA-A532-467A-946E-2D3C6A7D24C2}" dt="2022-06-25T09:55:53.572" v="420" actId="688"/>
          <ac:picMkLst>
            <pc:docMk/>
            <pc:sldMk cId="2184666338" sldId="256"/>
            <ac:picMk id="6" creationId="{91BB6EA8-66A2-1981-D958-94767B812CA6}"/>
          </ac:picMkLst>
        </pc:picChg>
        <pc:picChg chg="add del mod">
          <ac:chgData name="이 호진" userId="e7b51f9e24c37788" providerId="LiveId" clId="{2144D5EA-A532-467A-946E-2D3C6A7D24C2}" dt="2022-06-25T09:52:19.358" v="416" actId="478"/>
          <ac:picMkLst>
            <pc:docMk/>
            <pc:sldMk cId="2184666338" sldId="256"/>
            <ac:picMk id="10" creationId="{41B76A78-64F3-D452-6342-1C4C4FD4DA63}"/>
          </ac:picMkLst>
        </pc:picChg>
      </pc:sldChg>
      <pc:sldChg chg="addSp delSp modSp mod">
        <pc:chgData name="이 호진" userId="e7b51f9e24c37788" providerId="LiveId" clId="{2144D5EA-A532-467A-946E-2D3C6A7D24C2}" dt="2022-06-25T10:07:39.589" v="536" actId="1076"/>
        <pc:sldMkLst>
          <pc:docMk/>
          <pc:sldMk cId="783510813" sldId="257"/>
        </pc:sldMkLst>
        <pc:spChg chg="add mod">
          <ac:chgData name="이 호진" userId="e7b51f9e24c37788" providerId="LiveId" clId="{2144D5EA-A532-467A-946E-2D3C6A7D24C2}" dt="2022-06-25T10:06:24.448" v="459" actId="1076"/>
          <ac:spMkLst>
            <pc:docMk/>
            <pc:sldMk cId="783510813" sldId="257"/>
            <ac:spMk id="5" creationId="{0587D2EA-FBB7-5A7F-9961-F6C68370BAFE}"/>
          </ac:spMkLst>
        </pc:spChg>
        <pc:spChg chg="add mod">
          <ac:chgData name="이 호진" userId="e7b51f9e24c37788" providerId="LiveId" clId="{2144D5EA-A532-467A-946E-2D3C6A7D24C2}" dt="2022-06-25T10:06:02.626" v="455" actId="1076"/>
          <ac:spMkLst>
            <pc:docMk/>
            <pc:sldMk cId="783510813" sldId="257"/>
            <ac:spMk id="10" creationId="{853B02BD-4061-570E-DB23-B2C3AADC27B4}"/>
          </ac:spMkLst>
        </pc:spChg>
        <pc:spChg chg="add mod">
          <ac:chgData name="이 호진" userId="e7b51f9e24c37788" providerId="LiveId" clId="{2144D5EA-A532-467A-946E-2D3C6A7D24C2}" dt="2022-06-25T10:06:55.703" v="466" actId="14100"/>
          <ac:spMkLst>
            <pc:docMk/>
            <pc:sldMk cId="783510813" sldId="257"/>
            <ac:spMk id="16" creationId="{FDE5FD98-88E1-2C22-6E02-D92052C6AB7E}"/>
          </ac:spMkLst>
        </pc:spChg>
        <pc:spChg chg="add mod">
          <ac:chgData name="이 호진" userId="e7b51f9e24c37788" providerId="LiveId" clId="{2144D5EA-A532-467A-946E-2D3C6A7D24C2}" dt="2022-06-25T10:07:39.589" v="536" actId="1076"/>
          <ac:spMkLst>
            <pc:docMk/>
            <pc:sldMk cId="783510813" sldId="257"/>
            <ac:spMk id="17" creationId="{2642D746-C78B-1DAD-F9E0-4ED7A0B32575}"/>
          </ac:spMkLst>
        </pc:spChg>
        <pc:picChg chg="del">
          <ac:chgData name="이 호진" userId="e7b51f9e24c37788" providerId="LiveId" clId="{2144D5EA-A532-467A-946E-2D3C6A7D24C2}" dt="2022-06-25T09:38:46.299" v="104" actId="21"/>
          <ac:picMkLst>
            <pc:docMk/>
            <pc:sldMk cId="783510813" sldId="257"/>
            <ac:picMk id="3" creationId="{243E60D1-5D95-4D5F-BA15-23367D365E87}"/>
          </ac:picMkLst>
        </pc:picChg>
        <pc:picChg chg="add mod">
          <ac:chgData name="이 호진" userId="e7b51f9e24c37788" providerId="LiveId" clId="{2144D5EA-A532-467A-946E-2D3C6A7D24C2}" dt="2022-06-25T10:05:30.537" v="426" actId="1076"/>
          <ac:picMkLst>
            <pc:docMk/>
            <pc:sldMk cId="783510813" sldId="257"/>
            <ac:picMk id="3" creationId="{EC4B0995-EE94-3955-F225-E0208908C6E8}"/>
          </ac:picMkLst>
        </pc:picChg>
        <pc:picChg chg="add del mod">
          <ac:chgData name="이 호진" userId="e7b51f9e24c37788" providerId="LiveId" clId="{2144D5EA-A532-467A-946E-2D3C6A7D24C2}" dt="2022-06-25T10:05:25.096" v="423" actId="478"/>
          <ac:picMkLst>
            <pc:docMk/>
            <pc:sldMk cId="783510813" sldId="257"/>
            <ac:picMk id="6" creationId="{ABD51221-7C60-6C67-0ABB-41EF220ED9F4}"/>
          </ac:picMkLst>
        </pc:picChg>
        <pc:cxnChg chg="add mod">
          <ac:chgData name="이 호진" userId="e7b51f9e24c37788" providerId="LiveId" clId="{2144D5EA-A532-467A-946E-2D3C6A7D24C2}" dt="2022-06-25T10:06:27.564" v="460" actId="14100"/>
          <ac:cxnSpMkLst>
            <pc:docMk/>
            <pc:sldMk cId="783510813" sldId="257"/>
            <ac:cxnSpMk id="12" creationId="{DC4620A6-2D9B-ED53-3C00-8D4DEC24A351}"/>
          </ac:cxnSpMkLst>
        </pc:cxnChg>
        <pc:cxnChg chg="add mod">
          <ac:chgData name="이 호진" userId="e7b51f9e24c37788" providerId="LiveId" clId="{2144D5EA-A532-467A-946E-2D3C6A7D24C2}" dt="2022-06-25T10:06:44.280" v="463" actId="1582"/>
          <ac:cxnSpMkLst>
            <pc:docMk/>
            <pc:sldMk cId="783510813" sldId="257"/>
            <ac:cxnSpMk id="15" creationId="{CFC3976E-0CA4-AD9D-9622-AC79814EC01F}"/>
          </ac:cxnSpMkLst>
        </pc:cxnChg>
        <pc:cxnChg chg="add mod">
          <ac:chgData name="이 호진" userId="e7b51f9e24c37788" providerId="LiveId" clId="{2144D5EA-A532-467A-946E-2D3C6A7D24C2}" dt="2022-06-25T10:07:39.589" v="536" actId="1076"/>
          <ac:cxnSpMkLst>
            <pc:docMk/>
            <pc:sldMk cId="783510813" sldId="257"/>
            <ac:cxnSpMk id="19" creationId="{87B9DBBB-603F-13C3-FEF5-70840A6E8096}"/>
          </ac:cxnSpMkLst>
        </pc:cxnChg>
      </pc:sldChg>
      <pc:sldChg chg="addSp delSp modSp mod">
        <pc:chgData name="이 호진" userId="e7b51f9e24c37788" providerId="LiveId" clId="{2144D5EA-A532-467A-946E-2D3C6A7D24C2}" dt="2022-06-25T10:44:04.916" v="1054" actId="1076"/>
        <pc:sldMkLst>
          <pc:docMk/>
          <pc:sldMk cId="3835004089" sldId="258"/>
        </pc:sldMkLst>
        <pc:spChg chg="add mod">
          <ac:chgData name="이 호진" userId="e7b51f9e24c37788" providerId="LiveId" clId="{2144D5EA-A532-467A-946E-2D3C6A7D24C2}" dt="2022-06-25T10:44:04.916" v="1054" actId="1076"/>
          <ac:spMkLst>
            <pc:docMk/>
            <pc:sldMk cId="3835004089" sldId="258"/>
            <ac:spMk id="10" creationId="{366A3DA8-A84D-820C-F77B-AF6749ECD578}"/>
          </ac:spMkLst>
        </pc:spChg>
        <pc:picChg chg="del mod">
          <ac:chgData name="이 호진" userId="e7b51f9e24c37788" providerId="LiveId" clId="{2144D5EA-A532-467A-946E-2D3C6A7D24C2}" dt="2022-06-25T10:40:19.201" v="956" actId="478"/>
          <ac:picMkLst>
            <pc:docMk/>
            <pc:sldMk cId="3835004089" sldId="258"/>
            <ac:picMk id="3" creationId="{C2572D57-C659-4432-B35E-7B0EFA441942}"/>
          </ac:picMkLst>
        </pc:picChg>
      </pc:sldChg>
      <pc:sldChg chg="addSp modSp del mod">
        <pc:chgData name="이 호진" userId="e7b51f9e24c37788" providerId="LiveId" clId="{2144D5EA-A532-467A-946E-2D3C6A7D24C2}" dt="2022-06-25T10:58:53.728" v="1056" actId="47"/>
        <pc:sldMkLst>
          <pc:docMk/>
          <pc:sldMk cId="2903567767" sldId="259"/>
        </pc:sldMkLst>
        <pc:spChg chg="add mod">
          <ac:chgData name="이 호진" userId="e7b51f9e24c37788" providerId="LiveId" clId="{2144D5EA-A532-467A-946E-2D3C6A7D24C2}" dt="2022-06-25T10:42:12.608" v="1051" actId="20577"/>
          <ac:spMkLst>
            <pc:docMk/>
            <pc:sldMk cId="2903567767" sldId="259"/>
            <ac:spMk id="2" creationId="{273AB622-3872-AAD3-CED0-0764EC55ED4B}"/>
          </ac:spMkLst>
        </pc:spChg>
      </pc:sldChg>
      <pc:sldChg chg="addSp modSp mod ord">
        <pc:chgData name="이 호진" userId="e7b51f9e24c37788" providerId="LiveId" clId="{2144D5EA-A532-467A-946E-2D3C6A7D24C2}" dt="2022-06-25T10:31:41.728" v="801" actId="1076"/>
        <pc:sldMkLst>
          <pc:docMk/>
          <pc:sldMk cId="3214108175" sldId="260"/>
        </pc:sldMkLst>
        <pc:picChg chg="add mod">
          <ac:chgData name="이 호진" userId="e7b51f9e24c37788" providerId="LiveId" clId="{2144D5EA-A532-467A-946E-2D3C6A7D24C2}" dt="2022-06-25T10:31:24.514" v="796" actId="1076"/>
          <ac:picMkLst>
            <pc:docMk/>
            <pc:sldMk cId="3214108175" sldId="260"/>
            <ac:picMk id="3" creationId="{DC08C9DC-B9E1-AB09-89E7-BEFE0CB88620}"/>
          </ac:picMkLst>
        </pc:picChg>
        <pc:picChg chg="add mod">
          <ac:chgData name="이 호진" userId="e7b51f9e24c37788" providerId="LiveId" clId="{2144D5EA-A532-467A-946E-2D3C6A7D24C2}" dt="2022-06-25T10:31:41.728" v="801" actId="1076"/>
          <ac:picMkLst>
            <pc:docMk/>
            <pc:sldMk cId="3214108175" sldId="260"/>
            <ac:picMk id="6" creationId="{011FEE28-4C92-86E6-3435-E3ADFA3D56C6}"/>
          </ac:picMkLst>
        </pc:picChg>
      </pc:sldChg>
      <pc:sldChg chg="addSp delSp modSp mod">
        <pc:chgData name="이 호진" userId="e7b51f9e24c37788" providerId="LiveId" clId="{2144D5EA-A532-467A-946E-2D3C6A7D24C2}" dt="2022-07-15T04:26:55.981" v="1176" actId="207"/>
        <pc:sldMkLst>
          <pc:docMk/>
          <pc:sldMk cId="3400588462" sldId="261"/>
        </pc:sldMkLst>
        <pc:spChg chg="add mod">
          <ac:chgData name="이 호진" userId="e7b51f9e24c37788" providerId="LiveId" clId="{2144D5EA-A532-467A-946E-2D3C6A7D24C2}" dt="2022-07-15T04:26:55.981" v="1176" actId="207"/>
          <ac:spMkLst>
            <pc:docMk/>
            <pc:sldMk cId="3400588462" sldId="261"/>
            <ac:spMk id="2" creationId="{76603FE0-BEA0-F03C-C792-43D7DFEC719F}"/>
          </ac:spMkLst>
        </pc:spChg>
        <pc:picChg chg="del mod">
          <ac:chgData name="이 호진" userId="e7b51f9e24c37788" providerId="LiveId" clId="{2144D5EA-A532-467A-946E-2D3C6A7D24C2}" dt="2022-06-25T10:09:11.261" v="708" actId="478"/>
          <ac:picMkLst>
            <pc:docMk/>
            <pc:sldMk cId="3400588462" sldId="261"/>
            <ac:picMk id="3" creationId="{62AEBCE1-55B2-419C-AB4D-F9F97FA7073B}"/>
          </ac:picMkLst>
        </pc:picChg>
        <pc:picChg chg="add mod">
          <ac:chgData name="이 호진" userId="e7b51f9e24c37788" providerId="LiveId" clId="{2144D5EA-A532-467A-946E-2D3C6A7D24C2}" dt="2022-06-25T10:09:20.840" v="711" actId="1076"/>
          <ac:picMkLst>
            <pc:docMk/>
            <pc:sldMk cId="3400588462" sldId="261"/>
            <ac:picMk id="10" creationId="{333AC751-385F-8857-3ACB-385B5C05AA9F}"/>
          </ac:picMkLst>
        </pc:picChg>
      </pc:sldChg>
      <pc:sldChg chg="addSp modSp del mod">
        <pc:chgData name="이 호진" userId="e7b51f9e24c37788" providerId="LiveId" clId="{2144D5EA-A532-467A-946E-2D3C6A7D24C2}" dt="2022-06-25T10:33:18.469" v="826" actId="47"/>
        <pc:sldMkLst>
          <pc:docMk/>
          <pc:sldMk cId="4172454091" sldId="262"/>
        </pc:sldMkLst>
        <pc:spChg chg="add mod">
          <ac:chgData name="이 호진" userId="e7b51f9e24c37788" providerId="LiveId" clId="{2144D5EA-A532-467A-946E-2D3C6A7D24C2}" dt="2022-06-25T10:33:04.453" v="825"/>
          <ac:spMkLst>
            <pc:docMk/>
            <pc:sldMk cId="4172454091" sldId="262"/>
            <ac:spMk id="2" creationId="{294BD433-AEDE-4C34-FA50-5C5894FB6F08}"/>
          </ac:spMkLst>
        </pc:spChg>
        <pc:picChg chg="mod">
          <ac:chgData name="이 호진" userId="e7b51f9e24c37788" providerId="LiveId" clId="{2144D5EA-A532-467A-946E-2D3C6A7D24C2}" dt="2022-06-25T10:32:49.288" v="812" actId="14100"/>
          <ac:picMkLst>
            <pc:docMk/>
            <pc:sldMk cId="4172454091" sldId="262"/>
            <ac:picMk id="3" creationId="{51882F70-F71D-4C7A-B325-2471344E5B8F}"/>
          </ac:picMkLst>
        </pc:picChg>
      </pc:sldChg>
      <pc:sldChg chg="addSp delSp modSp mod">
        <pc:chgData name="이 호진" userId="e7b51f9e24c37788" providerId="LiveId" clId="{2144D5EA-A532-467A-946E-2D3C6A7D24C2}" dt="2022-06-25T10:13:49.316" v="757" actId="478"/>
        <pc:sldMkLst>
          <pc:docMk/>
          <pc:sldMk cId="1478642191" sldId="263"/>
        </pc:sldMkLst>
        <pc:spChg chg="add mod">
          <ac:chgData name="이 호진" userId="e7b51f9e24c37788" providerId="LiveId" clId="{2144D5EA-A532-467A-946E-2D3C6A7D24C2}" dt="2022-06-25T10:10:11.803" v="755" actId="1076"/>
          <ac:spMkLst>
            <pc:docMk/>
            <pc:sldMk cId="1478642191" sldId="263"/>
            <ac:spMk id="2" creationId="{CDA1F89D-432B-670C-A645-58FB4661F7FB}"/>
          </ac:spMkLst>
        </pc:spChg>
        <pc:picChg chg="add del mod">
          <ac:chgData name="이 호진" userId="e7b51f9e24c37788" providerId="LiveId" clId="{2144D5EA-A532-467A-946E-2D3C6A7D24C2}" dt="2022-06-25T10:13:49.316" v="757" actId="478"/>
          <ac:picMkLst>
            <pc:docMk/>
            <pc:sldMk cId="1478642191" sldId="263"/>
            <ac:picMk id="3" creationId="{C0A1986A-1FCD-484C-9634-81F51E3B6153}"/>
          </ac:picMkLst>
        </pc:picChg>
      </pc:sldChg>
      <pc:sldChg chg="addSp delSp modSp mod">
        <pc:chgData name="이 호진" userId="e7b51f9e24c37788" providerId="LiveId" clId="{2144D5EA-A532-467A-946E-2D3C6A7D24C2}" dt="2022-06-25T10:40:16.008" v="954" actId="14100"/>
        <pc:sldMkLst>
          <pc:docMk/>
          <pc:sldMk cId="2163706289" sldId="264"/>
        </pc:sldMkLst>
        <pc:spChg chg="mod">
          <ac:chgData name="이 호진" userId="e7b51f9e24c37788" providerId="LiveId" clId="{2144D5EA-A532-467A-946E-2D3C6A7D24C2}" dt="2022-06-25T10:34:04.607" v="827" actId="21"/>
          <ac:spMkLst>
            <pc:docMk/>
            <pc:sldMk cId="2163706289" sldId="264"/>
            <ac:spMk id="2" creationId="{7D6CBCC7-FA15-4D3D-B5BE-26078C43A642}"/>
          </ac:spMkLst>
        </pc:spChg>
        <pc:spChg chg="add mod">
          <ac:chgData name="이 호진" userId="e7b51f9e24c37788" providerId="LiveId" clId="{2144D5EA-A532-467A-946E-2D3C6A7D24C2}" dt="2022-06-25T10:34:42.213" v="950" actId="1076"/>
          <ac:spMkLst>
            <pc:docMk/>
            <pc:sldMk cId="2163706289" sldId="264"/>
            <ac:spMk id="5" creationId="{275A2E52-90BE-253D-D15E-33289B44C2B2}"/>
          </ac:spMkLst>
        </pc:spChg>
        <pc:spChg chg="add del mod">
          <ac:chgData name="이 호진" userId="e7b51f9e24c37788" providerId="LiveId" clId="{2144D5EA-A532-467A-946E-2D3C6A7D24C2}" dt="2022-06-25T10:34:38.493" v="949" actId="478"/>
          <ac:spMkLst>
            <pc:docMk/>
            <pc:sldMk cId="2163706289" sldId="264"/>
            <ac:spMk id="10" creationId="{E89F2CF8-F5D3-5B8F-E637-F8EF8FEC23D5}"/>
          </ac:spMkLst>
        </pc:spChg>
        <pc:picChg chg="add mod">
          <ac:chgData name="이 호진" userId="e7b51f9e24c37788" providerId="LiveId" clId="{2144D5EA-A532-467A-946E-2D3C6A7D24C2}" dt="2022-06-25T10:40:16.008" v="954" actId="14100"/>
          <ac:picMkLst>
            <pc:docMk/>
            <pc:sldMk cId="2163706289" sldId="264"/>
            <ac:picMk id="11" creationId="{FC931217-780D-FD4B-C579-3CFBA5EDFD9C}"/>
          </ac:picMkLst>
        </pc:picChg>
      </pc:sldChg>
      <pc:sldChg chg="addSp delSp modSp mod">
        <pc:chgData name="이 호진" userId="e7b51f9e24c37788" providerId="LiveId" clId="{2144D5EA-A532-467A-946E-2D3C6A7D24C2}" dt="2022-06-25T10:24:33.024" v="786" actId="14100"/>
        <pc:sldMkLst>
          <pc:docMk/>
          <pc:sldMk cId="3257123255" sldId="265"/>
        </pc:sldMkLst>
        <pc:spChg chg="add mod">
          <ac:chgData name="이 호진" userId="e7b51f9e24c37788" providerId="LiveId" clId="{2144D5EA-A532-467A-946E-2D3C6A7D24C2}" dt="2022-06-25T10:24:33.024" v="786" actId="14100"/>
          <ac:spMkLst>
            <pc:docMk/>
            <pc:sldMk cId="3257123255" sldId="265"/>
            <ac:spMk id="10" creationId="{0A97B237-40C7-2CA4-4831-518A0DF52213}"/>
          </ac:spMkLst>
        </pc:spChg>
        <pc:picChg chg="del">
          <ac:chgData name="이 호진" userId="e7b51f9e24c37788" providerId="LiveId" clId="{2144D5EA-A532-467A-946E-2D3C6A7D24C2}" dt="2022-06-25T10:13:53.252" v="758" actId="478"/>
          <ac:picMkLst>
            <pc:docMk/>
            <pc:sldMk cId="3257123255" sldId="265"/>
            <ac:picMk id="3" creationId="{4C85E058-A00C-4A8E-89B0-4E83C7EA4F79}"/>
          </ac:picMkLst>
        </pc:picChg>
        <pc:picChg chg="add mod">
          <ac:chgData name="이 호진" userId="e7b51f9e24c37788" providerId="LiveId" clId="{2144D5EA-A532-467A-946E-2D3C6A7D24C2}" dt="2022-06-25T10:14:22.415" v="761" actId="1076"/>
          <ac:picMkLst>
            <pc:docMk/>
            <pc:sldMk cId="3257123255" sldId="265"/>
            <ac:picMk id="5" creationId="{6E58AC9F-FE68-481C-3A79-D078E9DA3F10}"/>
          </ac:picMkLst>
        </pc:picChg>
      </pc:sldChg>
      <pc:sldChg chg="addSp delSp modSp mod">
        <pc:chgData name="이 호진" userId="e7b51f9e24c37788" providerId="LiveId" clId="{2144D5EA-A532-467A-946E-2D3C6A7D24C2}" dt="2022-06-25T10:15:05.909" v="782" actId="1076"/>
        <pc:sldMkLst>
          <pc:docMk/>
          <pc:sldMk cId="669757378" sldId="266"/>
        </pc:sldMkLst>
        <pc:spChg chg="add mod">
          <ac:chgData name="이 호진" userId="e7b51f9e24c37788" providerId="LiveId" clId="{2144D5EA-A532-467A-946E-2D3C6A7D24C2}" dt="2022-06-25T10:14:42.747" v="779" actId="20577"/>
          <ac:spMkLst>
            <pc:docMk/>
            <pc:sldMk cId="669757378" sldId="266"/>
            <ac:spMk id="2" creationId="{790B7861-BD92-95F7-FCCD-FFD0FCC3E0B9}"/>
          </ac:spMkLst>
        </pc:spChg>
        <pc:spChg chg="add mod">
          <ac:chgData name="이 호진" userId="e7b51f9e24c37788" providerId="LiveId" clId="{2144D5EA-A532-467A-946E-2D3C6A7D24C2}" dt="2022-06-25T10:15:05.909" v="782" actId="1076"/>
          <ac:spMkLst>
            <pc:docMk/>
            <pc:sldMk cId="669757378" sldId="266"/>
            <ac:spMk id="10" creationId="{701BB514-C47A-B975-6943-AC9CC88A4BB1}"/>
          </ac:spMkLst>
        </pc:spChg>
        <pc:picChg chg="del">
          <ac:chgData name="이 호진" userId="e7b51f9e24c37788" providerId="LiveId" clId="{2144D5EA-A532-467A-946E-2D3C6A7D24C2}" dt="2022-06-25T10:14:29.731" v="762" actId="478"/>
          <ac:picMkLst>
            <pc:docMk/>
            <pc:sldMk cId="669757378" sldId="266"/>
            <ac:picMk id="3" creationId="{A15F6883-C3B9-428D-9D9F-144841D9FE07}"/>
          </ac:picMkLst>
        </pc:picChg>
      </pc:sldChg>
      <pc:sldChg chg="del">
        <pc:chgData name="이 호진" userId="e7b51f9e24c37788" providerId="LiveId" clId="{2144D5EA-A532-467A-946E-2D3C6A7D24C2}" dt="2022-06-25T10:14:31.189" v="763" actId="47"/>
        <pc:sldMkLst>
          <pc:docMk/>
          <pc:sldMk cId="1691802831" sldId="267"/>
        </pc:sldMkLst>
      </pc:sldChg>
      <pc:sldChg chg="addSp delSp modSp mod">
        <pc:chgData name="이 호진" userId="e7b51f9e24c37788" providerId="LiveId" clId="{2144D5EA-A532-467A-946E-2D3C6A7D24C2}" dt="2022-06-25T11:09:32.639" v="1175" actId="767"/>
        <pc:sldMkLst>
          <pc:docMk/>
          <pc:sldMk cId="3798994068" sldId="268"/>
        </pc:sldMkLst>
        <pc:spChg chg="add mod">
          <ac:chgData name="이 호진" userId="e7b51f9e24c37788" providerId="LiveId" clId="{2144D5EA-A532-467A-946E-2D3C6A7D24C2}" dt="2022-06-25T11:05:43.464" v="1160" actId="1076"/>
          <ac:spMkLst>
            <pc:docMk/>
            <pc:sldMk cId="3798994068" sldId="268"/>
            <ac:spMk id="5" creationId="{6543C6B5-69E4-C873-BF2D-30CCBE062EE2}"/>
          </ac:spMkLst>
        </pc:spChg>
        <pc:spChg chg="add mod">
          <ac:chgData name="이 호진" userId="e7b51f9e24c37788" providerId="LiveId" clId="{2144D5EA-A532-467A-946E-2D3C6A7D24C2}" dt="2022-06-25T11:06:23.097" v="1174" actId="1076"/>
          <ac:spMkLst>
            <pc:docMk/>
            <pc:sldMk cId="3798994068" sldId="268"/>
            <ac:spMk id="10" creationId="{72178860-B786-89C6-93FA-83C2B93B8DE8}"/>
          </ac:spMkLst>
        </pc:spChg>
        <pc:spChg chg="add mod">
          <ac:chgData name="이 호진" userId="e7b51f9e24c37788" providerId="LiveId" clId="{2144D5EA-A532-467A-946E-2D3C6A7D24C2}" dt="2022-06-25T11:05:57.638" v="1165" actId="1076"/>
          <ac:spMkLst>
            <pc:docMk/>
            <pc:sldMk cId="3798994068" sldId="268"/>
            <ac:spMk id="11" creationId="{F128AB69-1920-303E-BA47-74AFEE4456B6}"/>
          </ac:spMkLst>
        </pc:spChg>
        <pc:spChg chg="add mod">
          <ac:chgData name="이 호진" userId="e7b51f9e24c37788" providerId="LiveId" clId="{2144D5EA-A532-467A-946E-2D3C6A7D24C2}" dt="2022-06-25T11:05:43.464" v="1160" actId="1076"/>
          <ac:spMkLst>
            <pc:docMk/>
            <pc:sldMk cId="3798994068" sldId="268"/>
            <ac:spMk id="12" creationId="{30032D6E-3DBD-A2C4-AD39-A458E3D0FB6A}"/>
          </ac:spMkLst>
        </pc:spChg>
        <pc:spChg chg="add mod">
          <ac:chgData name="이 호진" userId="e7b51f9e24c37788" providerId="LiveId" clId="{2144D5EA-A532-467A-946E-2D3C6A7D24C2}" dt="2022-06-25T11:06:20.429" v="1173" actId="1076"/>
          <ac:spMkLst>
            <pc:docMk/>
            <pc:sldMk cId="3798994068" sldId="268"/>
            <ac:spMk id="14" creationId="{E397A54F-C8EC-4DE2-F541-F71E8587F242}"/>
          </ac:spMkLst>
        </pc:spChg>
        <pc:spChg chg="add mod">
          <ac:chgData name="이 호진" userId="e7b51f9e24c37788" providerId="LiveId" clId="{2144D5EA-A532-467A-946E-2D3C6A7D24C2}" dt="2022-06-25T11:05:57.638" v="1165" actId="1076"/>
          <ac:spMkLst>
            <pc:docMk/>
            <pc:sldMk cId="3798994068" sldId="268"/>
            <ac:spMk id="16" creationId="{A7757556-DAB0-240E-827D-15928E852E2A}"/>
          </ac:spMkLst>
        </pc:spChg>
        <pc:spChg chg="add mod">
          <ac:chgData name="이 호진" userId="e7b51f9e24c37788" providerId="LiveId" clId="{2144D5EA-A532-467A-946E-2D3C6A7D24C2}" dt="2022-06-25T11:06:05.289" v="1168" actId="1076"/>
          <ac:spMkLst>
            <pc:docMk/>
            <pc:sldMk cId="3798994068" sldId="268"/>
            <ac:spMk id="18" creationId="{FE7AF38A-DC4D-AF68-60A9-24EAF73997F0}"/>
          </ac:spMkLst>
        </pc:spChg>
        <pc:spChg chg="add mod">
          <ac:chgData name="이 호진" userId="e7b51f9e24c37788" providerId="LiveId" clId="{2144D5EA-A532-467A-946E-2D3C6A7D24C2}" dt="2022-06-25T11:09:32.639" v="1175" actId="767"/>
          <ac:spMkLst>
            <pc:docMk/>
            <pc:sldMk cId="3798994068" sldId="268"/>
            <ac:spMk id="26" creationId="{F3570E1B-8CD1-8FC1-1F5A-6BEF509485C5}"/>
          </ac:spMkLst>
        </pc:spChg>
        <pc:picChg chg="del mod">
          <ac:chgData name="이 호진" userId="e7b51f9e24c37788" providerId="LiveId" clId="{2144D5EA-A532-467A-946E-2D3C6A7D24C2}" dt="2022-06-25T11:05:34.087" v="1158" actId="478"/>
          <ac:picMkLst>
            <pc:docMk/>
            <pc:sldMk cId="3798994068" sldId="268"/>
            <ac:picMk id="3" creationId="{143F5C82-C74E-4D57-86BA-99CE8A80C66B}"/>
          </ac:picMkLst>
        </pc:picChg>
        <pc:cxnChg chg="add mod">
          <ac:chgData name="이 호진" userId="e7b51f9e24c37788" providerId="LiveId" clId="{2144D5EA-A532-467A-946E-2D3C6A7D24C2}" dt="2022-06-25T11:06:09.395" v="1169" actId="14100"/>
          <ac:cxnSpMkLst>
            <pc:docMk/>
            <pc:sldMk cId="3798994068" sldId="268"/>
            <ac:cxnSpMk id="20" creationId="{C8D0E75C-0E79-C3FD-89DF-79A1E0F394F8}"/>
          </ac:cxnSpMkLst>
        </pc:cxnChg>
        <pc:cxnChg chg="add mod">
          <ac:chgData name="이 호진" userId="e7b51f9e24c37788" providerId="LiveId" clId="{2144D5EA-A532-467A-946E-2D3C6A7D24C2}" dt="2022-06-25T11:06:12.556" v="1170" actId="14100"/>
          <ac:cxnSpMkLst>
            <pc:docMk/>
            <pc:sldMk cId="3798994068" sldId="268"/>
            <ac:cxnSpMk id="21" creationId="{BBE360BE-DCAC-DFCA-AAB8-AD085B89EC58}"/>
          </ac:cxnSpMkLst>
        </pc:cxnChg>
      </pc:sldChg>
      <pc:sldChg chg="modSp mod">
        <pc:chgData name="이 호진" userId="e7b51f9e24c37788" providerId="LiveId" clId="{2144D5EA-A532-467A-946E-2D3C6A7D24C2}" dt="2022-06-25T09:37:36.332" v="35" actId="20577"/>
        <pc:sldMkLst>
          <pc:docMk/>
          <pc:sldMk cId="2049826749" sldId="269"/>
        </pc:sldMkLst>
        <pc:spChg chg="mod">
          <ac:chgData name="이 호진" userId="e7b51f9e24c37788" providerId="LiveId" clId="{2144D5EA-A532-467A-946E-2D3C6A7D24C2}" dt="2022-06-25T09:37:36.332" v="35" actId="20577"/>
          <ac:spMkLst>
            <pc:docMk/>
            <pc:sldMk cId="2049826749" sldId="269"/>
            <ac:spMk id="8" creationId="{776324C0-CFD8-4494-B7C8-160479C94901}"/>
          </ac:spMkLst>
        </pc:spChg>
        <pc:spChg chg="mod">
          <ac:chgData name="이 호진" userId="e7b51f9e24c37788" providerId="LiveId" clId="{2144D5EA-A532-467A-946E-2D3C6A7D24C2}" dt="2022-06-25T09:37:26.745" v="32" actId="6549"/>
          <ac:spMkLst>
            <pc:docMk/>
            <pc:sldMk cId="2049826749" sldId="269"/>
            <ac:spMk id="9" creationId="{83A45F92-B082-4872-955B-C43A62ACE520}"/>
          </ac:spMkLst>
        </pc:spChg>
        <pc:picChg chg="mod">
          <ac:chgData name="이 호진" userId="e7b51f9e24c37788" providerId="LiveId" clId="{2144D5EA-A532-467A-946E-2D3C6A7D24C2}" dt="2022-06-25T09:37:14.664" v="0" actId="1076"/>
          <ac:picMkLst>
            <pc:docMk/>
            <pc:sldMk cId="2049826749" sldId="269"/>
            <ac:picMk id="3" creationId="{428542E4-22D5-4417-AD43-1F1EB34D46A2}"/>
          </ac:picMkLst>
        </pc:picChg>
      </pc:sldChg>
      <pc:sldChg chg="addSp modSp mod ord">
        <pc:chgData name="이 호진" userId="e7b51f9e24c37788" providerId="LiveId" clId="{2144D5EA-A532-467A-946E-2D3C6A7D24C2}" dt="2022-06-25T10:30:41.211" v="791" actId="1076"/>
        <pc:sldMkLst>
          <pc:docMk/>
          <pc:sldMk cId="4000942428" sldId="271"/>
        </pc:sldMkLst>
        <pc:picChg chg="add mod">
          <ac:chgData name="이 호진" userId="e7b51f9e24c37788" providerId="LiveId" clId="{2144D5EA-A532-467A-946E-2D3C6A7D24C2}" dt="2022-06-25T10:30:41.211" v="791" actId="1076"/>
          <ac:picMkLst>
            <pc:docMk/>
            <pc:sldMk cId="4000942428" sldId="271"/>
            <ac:picMk id="3" creationId="{75C305E7-58D5-80ED-3B12-870E78D2CEE5}"/>
          </ac:picMkLst>
        </pc:picChg>
      </pc:sldChg>
      <pc:sldChg chg="del">
        <pc:chgData name="이 호진" userId="e7b51f9e24c37788" providerId="LiveId" clId="{2144D5EA-A532-467A-946E-2D3C6A7D24C2}" dt="2022-06-25T10:58:50.937" v="1055" actId="47"/>
        <pc:sldMkLst>
          <pc:docMk/>
          <pc:sldMk cId="313941504" sldId="272"/>
        </pc:sldMkLst>
      </pc:sldChg>
      <pc:sldChg chg="addSp modSp add mod">
        <pc:chgData name="이 호진" userId="e7b51f9e24c37788" providerId="LiveId" clId="{2144D5EA-A532-467A-946E-2D3C6A7D24C2}" dt="2022-06-25T10:32:37.101" v="811" actId="1076"/>
        <pc:sldMkLst>
          <pc:docMk/>
          <pc:sldMk cId="4259414652" sldId="273"/>
        </pc:sldMkLst>
        <pc:picChg chg="add mod">
          <ac:chgData name="이 호진" userId="e7b51f9e24c37788" providerId="LiveId" clId="{2144D5EA-A532-467A-946E-2D3C6A7D24C2}" dt="2022-06-25T10:32:37.101" v="811" actId="1076"/>
          <ac:picMkLst>
            <pc:docMk/>
            <pc:sldMk cId="4259414652" sldId="273"/>
            <ac:picMk id="3" creationId="{0B966129-1045-D95F-8320-05E292F95545}"/>
          </ac:picMkLst>
        </pc:picChg>
        <pc:picChg chg="add mod">
          <ac:chgData name="이 호진" userId="e7b51f9e24c37788" providerId="LiveId" clId="{2144D5EA-A532-467A-946E-2D3C6A7D24C2}" dt="2022-06-25T10:32:37.101" v="811" actId="1076"/>
          <ac:picMkLst>
            <pc:docMk/>
            <pc:sldMk cId="4259414652" sldId="273"/>
            <ac:picMk id="6" creationId="{E6E50AB8-2165-1484-9064-32D7877194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센서 측정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542E4-22D5-4417-AD43-1F1EB34D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8" y="843984"/>
            <a:ext cx="8048065" cy="3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B7861-BD92-95F7-FCCD-FFD0FCC3E0B9}"/>
              </a:ext>
            </a:extLst>
          </p:cNvPr>
          <p:cNvSpPr txBox="1"/>
          <p:nvPr/>
        </p:nvSpPr>
        <p:spPr>
          <a:xfrm>
            <a:off x="295835" y="800100"/>
            <a:ext cx="187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실습예제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BB514-C47A-B975-6943-AC9CC88A4BB1}"/>
              </a:ext>
            </a:extLst>
          </p:cNvPr>
          <p:cNvSpPr txBox="1"/>
          <p:nvPr/>
        </p:nvSpPr>
        <p:spPr>
          <a:xfrm>
            <a:off x="2346511" y="739951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아날로그핀 0번을 </a:t>
            </a:r>
            <a:r>
              <a:rPr lang="ko-KR" altLang="en-US" sz="1200" dirty="0" err="1"/>
              <a:t>FlexPin에</a:t>
            </a:r>
            <a:r>
              <a:rPr lang="ko-KR" altLang="en-US" sz="1200" dirty="0"/>
              <a:t> 지정한다.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 = A0;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시리얼 모니터를 사용할 것을 설정.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75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CBCC7-FA15-4D3D-B5BE-26078C43A642}"/>
              </a:ext>
            </a:extLst>
          </p:cNvPr>
          <p:cNvSpPr txBox="1"/>
          <p:nvPr/>
        </p:nvSpPr>
        <p:spPr>
          <a:xfrm>
            <a:off x="302558" y="826994"/>
            <a:ext cx="362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A2E52-90BE-253D-D15E-33289B44C2B2}"/>
              </a:ext>
            </a:extLst>
          </p:cNvPr>
          <p:cNvSpPr txBox="1"/>
          <p:nvPr/>
        </p:nvSpPr>
        <p:spPr>
          <a:xfrm>
            <a:off x="2272555" y="753035"/>
            <a:ext cx="517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플렉스</a:t>
            </a:r>
            <a:r>
              <a:rPr lang="ko-KR" altLang="en-US" dirty="0"/>
              <a:t> 센서로 변경된 </a:t>
            </a:r>
            <a:r>
              <a:rPr lang="ko-KR" altLang="en-US" dirty="0" err="1"/>
              <a:t>저항값을</a:t>
            </a:r>
            <a:r>
              <a:rPr lang="ko-KR" altLang="en-US" dirty="0"/>
              <a:t> 읽어서 </a:t>
            </a:r>
            <a:r>
              <a:rPr lang="en-US" altLang="ko-KR" dirty="0"/>
              <a:t>LED</a:t>
            </a:r>
            <a:r>
              <a:rPr lang="ko-KR" altLang="en-US" dirty="0"/>
              <a:t>의 밝기를 조절해 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931217-780D-FD4B-C579-3CFBA5ED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9" y="1494789"/>
            <a:ext cx="4823906" cy="33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A3DA8-A84D-820C-F77B-AF6749ECD578}"/>
              </a:ext>
            </a:extLst>
          </p:cNvPr>
          <p:cNvSpPr txBox="1"/>
          <p:nvPr/>
        </p:nvSpPr>
        <p:spPr>
          <a:xfrm>
            <a:off x="1499347" y="1119189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아날로그핀 0번을 </a:t>
            </a:r>
            <a:r>
              <a:rPr lang="ko-KR" altLang="en-US" sz="1200" dirty="0" err="1"/>
              <a:t>FlexPin에</a:t>
            </a:r>
            <a:r>
              <a:rPr lang="ko-KR" altLang="en-US" sz="1200" dirty="0"/>
              <a:t> 지정한다.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 = A0; 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 =9;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시리얼 모니터를 사용할 것을 설정.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led,OUTPUT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lightValue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, 990,1017, 0,255);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lightValue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78860-B786-89C6-93FA-83C2B93B8DE8}"/>
              </a:ext>
            </a:extLst>
          </p:cNvPr>
          <p:cNvSpPr txBox="1"/>
          <p:nvPr/>
        </p:nvSpPr>
        <p:spPr>
          <a:xfrm>
            <a:off x="2393575" y="1718955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매핑할값</a:t>
            </a:r>
            <a:r>
              <a:rPr lang="ko-KR" altLang="en-US" dirty="0"/>
              <a:t>, </a:t>
            </a:r>
            <a:r>
              <a:rPr lang="en-US" altLang="ko-KR" dirty="0"/>
              <a:t>from1</a:t>
            </a:r>
            <a:r>
              <a:rPr lang="ko-KR" altLang="en-US" dirty="0"/>
              <a:t>,</a:t>
            </a:r>
            <a:r>
              <a:rPr lang="en-US" altLang="ko-KR" dirty="0"/>
              <a:t>from2</a:t>
            </a:r>
            <a:r>
              <a:rPr lang="ko-KR" altLang="en-US" dirty="0"/>
              <a:t>, </a:t>
            </a:r>
            <a:r>
              <a:rPr lang="en-US" altLang="ko-KR" dirty="0"/>
              <a:t>to1</a:t>
            </a:r>
            <a:r>
              <a:rPr lang="ko-KR" altLang="en-US" dirty="0"/>
              <a:t>, </a:t>
            </a:r>
            <a:r>
              <a:rPr lang="en-US" altLang="ko-KR" dirty="0"/>
              <a:t>to2</a:t>
            </a:r>
            <a:r>
              <a:rPr lang="ko-KR" altLang="en-US" dirty="0"/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3C6B5-69E4-C873-BF2D-30CCBE062EE2}"/>
              </a:ext>
            </a:extLst>
          </p:cNvPr>
          <p:cNvSpPr/>
          <p:nvPr/>
        </p:nvSpPr>
        <p:spPr>
          <a:xfrm>
            <a:off x="2427194" y="2272954"/>
            <a:ext cx="4175312" cy="3832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8AB69-1920-303E-BA47-74AFEE4456B6}"/>
              </a:ext>
            </a:extLst>
          </p:cNvPr>
          <p:cNvSpPr/>
          <p:nvPr/>
        </p:nvSpPr>
        <p:spPr>
          <a:xfrm>
            <a:off x="3153335" y="3046560"/>
            <a:ext cx="2756646" cy="38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32D6E-3DBD-A2C4-AD39-A458E3D0FB6A}"/>
              </a:ext>
            </a:extLst>
          </p:cNvPr>
          <p:cNvSpPr txBox="1"/>
          <p:nvPr/>
        </p:nvSpPr>
        <p:spPr>
          <a:xfrm>
            <a:off x="2427194" y="2311311"/>
            <a:ext cx="800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from1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7A54F-C8EC-4DE2-F541-F71E8587F242}"/>
              </a:ext>
            </a:extLst>
          </p:cNvPr>
          <p:cNvSpPr txBox="1"/>
          <p:nvPr/>
        </p:nvSpPr>
        <p:spPr>
          <a:xfrm>
            <a:off x="5755340" y="2307124"/>
            <a:ext cx="753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from2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57556-DAB0-240E-827D-15928E852E2A}"/>
              </a:ext>
            </a:extLst>
          </p:cNvPr>
          <p:cNvSpPr txBox="1"/>
          <p:nvPr/>
        </p:nvSpPr>
        <p:spPr>
          <a:xfrm>
            <a:off x="3153335" y="3084291"/>
            <a:ext cx="665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to1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AF38A-DC4D-AF68-60A9-24EAF73997F0}"/>
              </a:ext>
            </a:extLst>
          </p:cNvPr>
          <p:cNvSpPr txBox="1"/>
          <p:nvPr/>
        </p:nvSpPr>
        <p:spPr>
          <a:xfrm>
            <a:off x="5224185" y="3084291"/>
            <a:ext cx="618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to2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8D0E75C-0E79-C3FD-89DF-79A1E0F394F8}"/>
              </a:ext>
            </a:extLst>
          </p:cNvPr>
          <p:cNvCxnSpPr>
            <a:cxnSpLocks/>
          </p:cNvCxnSpPr>
          <p:nvPr/>
        </p:nvCxnSpPr>
        <p:spPr>
          <a:xfrm>
            <a:off x="2427194" y="2656195"/>
            <a:ext cx="726141" cy="39036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E360BE-DCAC-DFCA-AAB8-AD085B89EC58}"/>
              </a:ext>
            </a:extLst>
          </p:cNvPr>
          <p:cNvCxnSpPr>
            <a:cxnSpLocks/>
          </p:cNvCxnSpPr>
          <p:nvPr/>
        </p:nvCxnSpPr>
        <p:spPr>
          <a:xfrm flipH="1">
            <a:off x="5950323" y="2656195"/>
            <a:ext cx="652183" cy="39036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570E1B-8CD1-8FC1-1F5A-6BEF509485C5}"/>
              </a:ext>
            </a:extLst>
          </p:cNvPr>
          <p:cNvSpPr txBox="1"/>
          <p:nvPr/>
        </p:nvSpPr>
        <p:spPr>
          <a:xfrm>
            <a:off x="7631206" y="1553135"/>
            <a:ext cx="51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99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61039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305E7-58D5-80ED-3B12-870E78D2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786653"/>
            <a:ext cx="82010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08C9DC-B9E1-AB09-89E7-BEFE0CB8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061757"/>
            <a:ext cx="5410200" cy="1352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1FEE28-4C92-86E6-3435-E3ADFA3D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2" y="2571750"/>
            <a:ext cx="4397190" cy="24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966129-1045-D95F-8320-05E292F9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9" y="1277844"/>
            <a:ext cx="3275090" cy="2789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E50AB8-2165-1484-9064-32D78771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41" y="1277844"/>
            <a:ext cx="4393518" cy="28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1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6027-7284-4004-8FA6-45116138BB14}"/>
              </a:ext>
            </a:extLst>
          </p:cNvPr>
          <p:cNvSpPr txBox="1"/>
          <p:nvPr/>
        </p:nvSpPr>
        <p:spPr>
          <a:xfrm>
            <a:off x="295836" y="776799"/>
            <a:ext cx="359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플렉스센서</a:t>
            </a:r>
            <a:r>
              <a:rPr lang="en-US" altLang="ko-KR" dirty="0"/>
              <a:t>(</a:t>
            </a:r>
            <a:r>
              <a:rPr lang="ko-KR" altLang="en-US" dirty="0" err="1"/>
              <a:t>휨센서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BB6EA8-66A2-1981-D958-94767B81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03807" y="1286824"/>
            <a:ext cx="655363" cy="32127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31AB66-EE00-97D1-3A9A-40AEA5F113B6}"/>
              </a:ext>
            </a:extLst>
          </p:cNvPr>
          <p:cNvSpPr txBox="1"/>
          <p:nvPr/>
        </p:nvSpPr>
        <p:spPr>
          <a:xfrm>
            <a:off x="4249270" y="1553135"/>
            <a:ext cx="36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휘어지는 정보에 따라 내부의 </a:t>
            </a:r>
            <a:r>
              <a:rPr lang="ko-KR" altLang="en-US" dirty="0" err="1"/>
              <a:t>저항값이</a:t>
            </a:r>
            <a:r>
              <a:rPr lang="ko-KR" altLang="en-US" dirty="0"/>
              <a:t> 변화됩니다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73CBA-A69A-1EE3-86ED-778BD2FB68B7}"/>
              </a:ext>
            </a:extLst>
          </p:cNvPr>
          <p:cNvSpPr txBox="1"/>
          <p:nvPr/>
        </p:nvSpPr>
        <p:spPr>
          <a:xfrm>
            <a:off x="4195482" y="2730624"/>
            <a:ext cx="399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극성이 없다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플렉스</a:t>
            </a:r>
            <a:r>
              <a:rPr lang="ko-KR" altLang="en-US" dirty="0"/>
              <a:t> 센서는 </a:t>
            </a:r>
            <a:r>
              <a:rPr lang="ko-KR" altLang="en-US" dirty="0" err="1"/>
              <a:t>저항값을</a:t>
            </a:r>
            <a:r>
              <a:rPr lang="ko-KR" altLang="en-US" dirty="0"/>
              <a:t> 변화 시키는 소자이기 때문에 극성을 가지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B0995-EE94-3955-F225-E0208908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45" y="1037244"/>
            <a:ext cx="1584220" cy="3069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7D2EA-FBB7-5A7F-9961-F6C68370BAFE}"/>
              </a:ext>
            </a:extLst>
          </p:cNvPr>
          <p:cNvSpPr txBox="1"/>
          <p:nvPr/>
        </p:nvSpPr>
        <p:spPr>
          <a:xfrm>
            <a:off x="1916205" y="3762458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</a:t>
            </a:r>
            <a:r>
              <a:rPr lang="en-US" altLang="ko-KR" dirty="0"/>
              <a:t>(5v)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B02BD-4061-570E-DB23-B2C3AADC27B4}"/>
              </a:ext>
            </a:extLst>
          </p:cNvPr>
          <p:cNvSpPr txBox="1"/>
          <p:nvPr/>
        </p:nvSpPr>
        <p:spPr>
          <a:xfrm>
            <a:off x="5137048" y="3736923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4620A6-2D9B-ED53-3C00-8D4DEC24A3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24734" y="3947124"/>
            <a:ext cx="55133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C3976E-0CA4-AD9D-9622-AC79814EC01F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652682" y="3818965"/>
            <a:ext cx="484366" cy="1026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E5FD98-88E1-2C22-6E02-D92052C6AB7E}"/>
              </a:ext>
            </a:extLst>
          </p:cNvPr>
          <p:cNvSpPr/>
          <p:nvPr/>
        </p:nvSpPr>
        <p:spPr>
          <a:xfrm>
            <a:off x="4224624" y="3898700"/>
            <a:ext cx="117283" cy="102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D746-C78B-1DAD-F9E0-4ED7A0B32575}"/>
              </a:ext>
            </a:extLst>
          </p:cNvPr>
          <p:cNvSpPr txBox="1"/>
          <p:nvPr/>
        </p:nvSpPr>
        <p:spPr>
          <a:xfrm>
            <a:off x="3039411" y="4290921"/>
            <a:ext cx="248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분배된 </a:t>
            </a:r>
            <a:r>
              <a:rPr lang="ko-KR" altLang="en-US" dirty="0" err="1"/>
              <a:t>전압값을</a:t>
            </a:r>
            <a:r>
              <a:rPr lang="ko-KR" altLang="en-US" dirty="0"/>
              <a:t> 측정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B9DBBB-603F-13C3-FEF5-70840A6E8096}"/>
              </a:ext>
            </a:extLst>
          </p:cNvPr>
          <p:cNvCxnSpPr>
            <a:stCxn id="17" idx="0"/>
          </p:cNvCxnSpPr>
          <p:nvPr/>
        </p:nvCxnSpPr>
        <p:spPr>
          <a:xfrm flipV="1">
            <a:off x="4283265" y="3921780"/>
            <a:ext cx="0" cy="369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3AC751-385F-8857-3ACB-385B5C05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61348" y="831416"/>
            <a:ext cx="655363" cy="32127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603FE0-BEA0-F03C-C792-43D7DFEC719F}"/>
              </a:ext>
            </a:extLst>
          </p:cNvPr>
          <p:cNvSpPr txBox="1"/>
          <p:nvPr/>
        </p:nvSpPr>
        <p:spPr>
          <a:xfrm>
            <a:off x="3866029" y="2110085"/>
            <a:ext cx="471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휨의 정도를 </a:t>
            </a:r>
            <a:r>
              <a:rPr lang="ko-KR" altLang="en-US" dirty="0"/>
              <a:t>정확하게 수치화 하기 어렵다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각자 만드는 방법에 따라 </a:t>
            </a:r>
            <a:r>
              <a:rPr lang="ko-KR" altLang="en-US" dirty="0" err="1"/>
              <a:t>수치값이</a:t>
            </a:r>
            <a:r>
              <a:rPr lang="ko-KR" altLang="en-US" dirty="0"/>
              <a:t> 틀리며</a:t>
            </a:r>
            <a:r>
              <a:rPr lang="en-US" altLang="ko-KR" dirty="0"/>
              <a:t>, </a:t>
            </a:r>
            <a:r>
              <a:rPr lang="ko-KR" altLang="en-US" dirty="0"/>
              <a:t>세팅이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58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1986A-1FCD-484C-9634-81F51E3B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27" y="1608044"/>
            <a:ext cx="2781300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A1F89D-432B-670C-A645-58FB4661F7FB}"/>
              </a:ext>
            </a:extLst>
          </p:cNvPr>
          <p:cNvSpPr txBox="1"/>
          <p:nvPr/>
        </p:nvSpPr>
        <p:spPr>
          <a:xfrm>
            <a:off x="316007" y="814899"/>
            <a:ext cx="338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아날로그 값으로 측정값읽기</a:t>
            </a:r>
          </a:p>
        </p:txBody>
      </p:sp>
    </p:spTree>
    <p:extLst>
      <p:ext uri="{BB962C8B-B14F-4D97-AF65-F5344CB8AC3E}">
        <p14:creationId xmlns:p14="http://schemas.microsoft.com/office/powerpoint/2010/main" val="147864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58AC9F-FE68-481C-3A79-D078E9DA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6" y="1089211"/>
            <a:ext cx="5314705" cy="3600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97B237-40C7-2CA4-4831-518A0DF52213}"/>
              </a:ext>
            </a:extLst>
          </p:cNvPr>
          <p:cNvSpPr txBox="1"/>
          <p:nvPr/>
        </p:nvSpPr>
        <p:spPr>
          <a:xfrm>
            <a:off x="242047" y="677974"/>
            <a:ext cx="7207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https://www.tinkercad.com/things/1Ef6aSUe7oG?sharecode=bULrDaiJcrFi-nxPkBtEv1kpaQqlSUYqD9UI0eWfFSo</a:t>
            </a:r>
          </a:p>
        </p:txBody>
      </p:sp>
    </p:spTree>
    <p:extLst>
      <p:ext uri="{BB962C8B-B14F-4D97-AF65-F5344CB8AC3E}">
        <p14:creationId xmlns:p14="http://schemas.microsoft.com/office/powerpoint/2010/main" val="32571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414</Words>
  <Application>Microsoft Office PowerPoint</Application>
  <PresentationFormat>화면 슬라이드 쇼(16:9)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2022-07-15T04:27:06Z</dcterms:modified>
</cp:coreProperties>
</file>