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56" r:id="rId4"/>
    <p:sldId id="257" r:id="rId5"/>
    <p:sldId id="271" r:id="rId6"/>
    <p:sldId id="272" r:id="rId7"/>
    <p:sldId id="258" r:id="rId8"/>
    <p:sldId id="260" r:id="rId9"/>
    <p:sldId id="263" r:id="rId10"/>
    <p:sldId id="273" r:id="rId11"/>
    <p:sldId id="274" r:id="rId12"/>
    <p:sldId id="275" r:id="rId13"/>
    <p:sldId id="276" r:id="rId14"/>
    <p:sldId id="277" r:id="rId15"/>
    <p:sldId id="278" r:id="rId16"/>
    <p:sldId id="28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C353B-698A-4BE0-AF78-EBBC22330604}" v="44" dt="2022-06-25T11:46:20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246EE84C-AD87-4F2D-A98B-27EC5DC693BC}"/>
    <pc:docChg chg="modSld">
      <pc:chgData name="이 호진" userId="e7b51f9e24c37788" providerId="LiveId" clId="{246EE84C-AD87-4F2D-A98B-27EC5DC693BC}" dt="2022-05-14T13:47:09.630" v="5" actId="1076"/>
      <pc:docMkLst>
        <pc:docMk/>
      </pc:docMkLst>
      <pc:sldChg chg="addSp modSp mod">
        <pc:chgData name="이 호진" userId="e7b51f9e24c37788" providerId="LiveId" clId="{246EE84C-AD87-4F2D-A98B-27EC5DC693BC}" dt="2022-05-14T13:45:48.594" v="2" actId="1076"/>
        <pc:sldMkLst>
          <pc:docMk/>
          <pc:sldMk cId="2354123704" sldId="263"/>
        </pc:sldMkLst>
        <pc:picChg chg="add mod">
          <ac:chgData name="이 호진" userId="e7b51f9e24c37788" providerId="LiveId" clId="{246EE84C-AD87-4F2D-A98B-27EC5DC693BC}" dt="2022-05-14T13:45:48.594" v="2" actId="1076"/>
          <ac:picMkLst>
            <pc:docMk/>
            <pc:sldMk cId="2354123704" sldId="263"/>
            <ac:picMk id="3" creationId="{1AAB2025-7628-4101-11ED-BB81D86595BD}"/>
          </ac:picMkLst>
        </pc:picChg>
      </pc:sldChg>
      <pc:sldChg chg="addSp modSp mod">
        <pc:chgData name="이 호진" userId="e7b51f9e24c37788" providerId="LiveId" clId="{246EE84C-AD87-4F2D-A98B-27EC5DC693BC}" dt="2022-05-14T13:47:09.630" v="5" actId="1076"/>
        <pc:sldMkLst>
          <pc:docMk/>
          <pc:sldMk cId="3396686521" sldId="264"/>
        </pc:sldMkLst>
        <pc:picChg chg="add mod">
          <ac:chgData name="이 호진" userId="e7b51f9e24c37788" providerId="LiveId" clId="{246EE84C-AD87-4F2D-A98B-27EC5DC693BC}" dt="2022-05-14T13:47:09.630" v="5" actId="1076"/>
          <ac:picMkLst>
            <pc:docMk/>
            <pc:sldMk cId="3396686521" sldId="264"/>
            <ac:picMk id="3" creationId="{5749F2BE-C1D2-7C88-3FBF-950643537D55}"/>
          </ac:picMkLst>
        </pc:picChg>
      </pc:sldChg>
    </pc:docChg>
  </pc:docChgLst>
  <pc:docChgLst>
    <pc:chgData name="이 호진" userId="e7b51f9e24c37788" providerId="LiveId" clId="{2B9C353B-698A-4BE0-AF78-EBBC22330604}"/>
    <pc:docChg chg="custSel addSld delSld modSld sldOrd">
      <pc:chgData name="이 호진" userId="e7b51f9e24c37788" providerId="LiveId" clId="{2B9C353B-698A-4BE0-AF78-EBBC22330604}" dt="2022-06-25T11:48:18.666" v="401" actId="47"/>
      <pc:docMkLst>
        <pc:docMk/>
      </pc:docMkLst>
      <pc:sldChg chg="addSp delSp modSp mod">
        <pc:chgData name="이 호진" userId="e7b51f9e24c37788" providerId="LiveId" clId="{2B9C353B-698A-4BE0-AF78-EBBC22330604}" dt="2022-06-25T11:29:46.126" v="23" actId="1076"/>
        <pc:sldMkLst>
          <pc:docMk/>
          <pc:sldMk cId="2184666338" sldId="256"/>
        </pc:sldMkLst>
        <pc:picChg chg="del">
          <ac:chgData name="이 호진" userId="e7b51f9e24c37788" providerId="LiveId" clId="{2B9C353B-698A-4BE0-AF78-EBBC22330604}" dt="2022-06-25T11:28:34.077" v="13" actId="478"/>
          <ac:picMkLst>
            <pc:docMk/>
            <pc:sldMk cId="2184666338" sldId="256"/>
            <ac:picMk id="3" creationId="{28ED3E73-061B-4A03-A7EA-76D59F928B19}"/>
          </ac:picMkLst>
        </pc:picChg>
        <pc:picChg chg="add mod">
          <ac:chgData name="이 호진" userId="e7b51f9e24c37788" providerId="LiveId" clId="{2B9C353B-698A-4BE0-AF78-EBBC22330604}" dt="2022-06-25T11:29:22.387" v="18" actId="1076"/>
          <ac:picMkLst>
            <pc:docMk/>
            <pc:sldMk cId="2184666338" sldId="256"/>
            <ac:picMk id="5" creationId="{235725B3-FB93-D0F4-8EF4-B2927AB7B40A}"/>
          </ac:picMkLst>
        </pc:picChg>
        <pc:picChg chg="add mod">
          <ac:chgData name="이 호진" userId="e7b51f9e24c37788" providerId="LiveId" clId="{2B9C353B-698A-4BE0-AF78-EBBC22330604}" dt="2022-06-25T11:29:46.126" v="23" actId="1076"/>
          <ac:picMkLst>
            <pc:docMk/>
            <pc:sldMk cId="2184666338" sldId="256"/>
            <ac:picMk id="10" creationId="{6E4FDC04-5BF2-7CA5-9C73-7D087E97AE3D}"/>
          </ac:picMkLst>
        </pc:picChg>
      </pc:sldChg>
      <pc:sldChg chg="addSp delSp modSp mod ord">
        <pc:chgData name="이 호진" userId="e7b51f9e24c37788" providerId="LiveId" clId="{2B9C353B-698A-4BE0-AF78-EBBC22330604}" dt="2022-06-25T11:32:32.158" v="339" actId="14100"/>
        <pc:sldMkLst>
          <pc:docMk/>
          <pc:sldMk cId="783510813" sldId="257"/>
        </pc:sldMkLst>
        <pc:spChg chg="add mod">
          <ac:chgData name="이 호진" userId="e7b51f9e24c37788" providerId="LiveId" clId="{2B9C353B-698A-4BE0-AF78-EBBC22330604}" dt="2022-06-25T11:31:11.718" v="289" actId="1076"/>
          <ac:spMkLst>
            <pc:docMk/>
            <pc:sldMk cId="783510813" sldId="257"/>
            <ac:spMk id="2" creationId="{0FD280CB-36F3-E422-12AF-BD0AF6E9ABB5}"/>
          </ac:spMkLst>
        </pc:spChg>
        <pc:spChg chg="add mod">
          <ac:chgData name="이 호진" userId="e7b51f9e24c37788" providerId="LiveId" clId="{2B9C353B-698A-4BE0-AF78-EBBC22330604}" dt="2022-06-25T11:32:18.400" v="314" actId="122"/>
          <ac:spMkLst>
            <pc:docMk/>
            <pc:sldMk cId="783510813" sldId="257"/>
            <ac:spMk id="17" creationId="{FA730711-0C63-A35B-3BB9-C1C5E2E01EA5}"/>
          </ac:spMkLst>
        </pc:spChg>
        <pc:spChg chg="add mod">
          <ac:chgData name="이 호진" userId="e7b51f9e24c37788" providerId="LiveId" clId="{2B9C353B-698A-4BE0-AF78-EBBC22330604}" dt="2022-06-25T11:32:32.158" v="339" actId="14100"/>
          <ac:spMkLst>
            <pc:docMk/>
            <pc:sldMk cId="783510813" sldId="257"/>
            <ac:spMk id="18" creationId="{391A1E4C-9BCC-7C9E-7914-F52E198BD3DC}"/>
          </ac:spMkLst>
        </pc:spChg>
        <pc:picChg chg="del">
          <ac:chgData name="이 호진" userId="e7b51f9e24c37788" providerId="LiveId" clId="{2B9C353B-698A-4BE0-AF78-EBBC22330604}" dt="2022-06-25T11:31:07.912" v="288" actId="478"/>
          <ac:picMkLst>
            <pc:docMk/>
            <pc:sldMk cId="783510813" sldId="257"/>
            <ac:picMk id="3" creationId="{BFFBE12F-3DA1-4A2F-BF4B-65B52561FF77}"/>
          </ac:picMkLst>
        </pc:picChg>
        <pc:picChg chg="add mod">
          <ac:chgData name="이 호진" userId="e7b51f9e24c37788" providerId="LiveId" clId="{2B9C353B-698A-4BE0-AF78-EBBC22330604}" dt="2022-06-25T11:31:20.922" v="291" actId="1076"/>
          <ac:picMkLst>
            <pc:docMk/>
            <pc:sldMk cId="783510813" sldId="257"/>
            <ac:picMk id="10" creationId="{11AE2F38-236A-83C0-E40D-8E7C3CD1D447}"/>
          </ac:picMkLst>
        </pc:picChg>
        <pc:cxnChg chg="add mod">
          <ac:chgData name="이 호진" userId="e7b51f9e24c37788" providerId="LiveId" clId="{2B9C353B-698A-4BE0-AF78-EBBC22330604}" dt="2022-06-25T11:31:39.337" v="297" actId="1582"/>
          <ac:cxnSpMkLst>
            <pc:docMk/>
            <pc:sldMk cId="783510813" sldId="257"/>
            <ac:cxnSpMk id="6" creationId="{606C08FE-D7EE-A571-0728-D2D08372BF63}"/>
          </ac:cxnSpMkLst>
        </pc:cxnChg>
        <pc:cxnChg chg="add mod">
          <ac:chgData name="이 호진" userId="e7b51f9e24c37788" providerId="LiveId" clId="{2B9C353B-698A-4BE0-AF78-EBBC22330604}" dt="2022-06-25T11:31:49.147" v="301" actId="14100"/>
          <ac:cxnSpMkLst>
            <pc:docMk/>
            <pc:sldMk cId="783510813" sldId="257"/>
            <ac:cxnSpMk id="11" creationId="{42C1471E-9A3B-68F9-EB61-C23A47D7B1D3}"/>
          </ac:cxnSpMkLst>
        </pc:cxnChg>
        <pc:cxnChg chg="add mod">
          <ac:chgData name="이 호진" userId="e7b51f9e24c37788" providerId="LiveId" clId="{2B9C353B-698A-4BE0-AF78-EBBC22330604}" dt="2022-06-25T11:32:07.925" v="304" actId="14100"/>
          <ac:cxnSpMkLst>
            <pc:docMk/>
            <pc:sldMk cId="783510813" sldId="257"/>
            <ac:cxnSpMk id="15" creationId="{58FEB7A2-9BA4-0A56-84F9-910A59449812}"/>
          </ac:cxnSpMkLst>
        </pc:cxnChg>
      </pc:sldChg>
      <pc:sldChg chg="addSp modSp mod ord">
        <pc:chgData name="이 호진" userId="e7b51f9e24c37788" providerId="LiveId" clId="{2B9C353B-698A-4BE0-AF78-EBBC22330604}" dt="2022-06-25T11:28:30.514" v="12" actId="1076"/>
        <pc:sldMkLst>
          <pc:docMk/>
          <pc:sldMk cId="2903567767" sldId="259"/>
        </pc:sldMkLst>
        <pc:picChg chg="add mod">
          <ac:chgData name="이 호진" userId="e7b51f9e24c37788" providerId="LiveId" clId="{2B9C353B-698A-4BE0-AF78-EBBC22330604}" dt="2022-06-25T11:28:30.514" v="12" actId="1076"/>
          <ac:picMkLst>
            <pc:docMk/>
            <pc:sldMk cId="2903567767" sldId="259"/>
            <ac:picMk id="3" creationId="{CA4CEEF9-9677-5CAA-4797-01F13BE2071A}"/>
          </ac:picMkLst>
        </pc:picChg>
        <pc:picChg chg="add mod">
          <ac:chgData name="이 호진" userId="e7b51f9e24c37788" providerId="LiveId" clId="{2B9C353B-698A-4BE0-AF78-EBBC22330604}" dt="2022-06-25T11:28:29.311" v="11" actId="1076"/>
          <ac:picMkLst>
            <pc:docMk/>
            <pc:sldMk cId="2903567767" sldId="259"/>
            <ac:picMk id="6" creationId="{ADE3170B-9691-CB53-3D67-7219BCA362FC}"/>
          </ac:picMkLst>
        </pc:picChg>
      </pc:sldChg>
      <pc:sldChg chg="ord">
        <pc:chgData name="이 호진" userId="e7b51f9e24c37788" providerId="LiveId" clId="{2B9C353B-698A-4BE0-AF78-EBBC22330604}" dt="2022-06-25T11:42:33.052" v="358"/>
        <pc:sldMkLst>
          <pc:docMk/>
          <pc:sldMk cId="3214108175" sldId="260"/>
        </pc:sldMkLst>
      </pc:sldChg>
      <pc:sldChg chg="del">
        <pc:chgData name="이 호진" userId="e7b51f9e24c37788" providerId="LiveId" clId="{2B9C353B-698A-4BE0-AF78-EBBC22330604}" dt="2022-06-25T11:42:18.391" v="349" actId="47"/>
        <pc:sldMkLst>
          <pc:docMk/>
          <pc:sldMk cId="2406032594" sldId="261"/>
        </pc:sldMkLst>
      </pc:sldChg>
      <pc:sldChg chg="del">
        <pc:chgData name="이 호진" userId="e7b51f9e24c37788" providerId="LiveId" clId="{2B9C353B-698A-4BE0-AF78-EBBC22330604}" dt="2022-06-25T11:42:28.951" v="355" actId="47"/>
        <pc:sldMkLst>
          <pc:docMk/>
          <pc:sldMk cId="1197900333" sldId="262"/>
        </pc:sldMkLst>
      </pc:sldChg>
      <pc:sldChg chg="del">
        <pc:chgData name="이 호진" userId="e7b51f9e24c37788" providerId="LiveId" clId="{2B9C353B-698A-4BE0-AF78-EBBC22330604}" dt="2022-06-25T11:42:31.348" v="356" actId="47"/>
        <pc:sldMkLst>
          <pc:docMk/>
          <pc:sldMk cId="3396686521" sldId="264"/>
        </pc:sldMkLst>
      </pc:sldChg>
      <pc:sldChg chg="addSp modSp mod ord">
        <pc:chgData name="이 호진" userId="e7b51f9e24c37788" providerId="LiveId" clId="{2B9C353B-698A-4BE0-AF78-EBBC22330604}" dt="2022-06-25T11:20:13.122" v="4"/>
        <pc:sldMkLst>
          <pc:docMk/>
          <pc:sldMk cId="3825701133" sldId="265"/>
        </pc:sldMkLst>
        <pc:picChg chg="add mod">
          <ac:chgData name="이 호진" userId="e7b51f9e24c37788" providerId="LiveId" clId="{2B9C353B-698A-4BE0-AF78-EBBC22330604}" dt="2022-06-25T11:20:06.683" v="2" actId="1076"/>
          <ac:picMkLst>
            <pc:docMk/>
            <pc:sldMk cId="3825701133" sldId="265"/>
            <ac:picMk id="3" creationId="{801B5AA7-F1B9-3CE4-8424-A1F28DB4E567}"/>
          </ac:picMkLst>
        </pc:picChg>
      </pc:sldChg>
      <pc:sldChg chg="del">
        <pc:chgData name="이 호진" userId="e7b51f9e24c37788" providerId="LiveId" clId="{2B9C353B-698A-4BE0-AF78-EBBC22330604}" dt="2022-06-25T11:42:20.265" v="350" actId="47"/>
        <pc:sldMkLst>
          <pc:docMk/>
          <pc:sldMk cId="3616034933" sldId="266"/>
        </pc:sldMkLst>
      </pc:sldChg>
      <pc:sldChg chg="del">
        <pc:chgData name="이 호진" userId="e7b51f9e24c37788" providerId="LiveId" clId="{2B9C353B-698A-4BE0-AF78-EBBC22330604}" dt="2022-06-25T11:42:21.337" v="351" actId="47"/>
        <pc:sldMkLst>
          <pc:docMk/>
          <pc:sldMk cId="494571400" sldId="267"/>
        </pc:sldMkLst>
      </pc:sldChg>
      <pc:sldChg chg="del">
        <pc:chgData name="이 호진" userId="e7b51f9e24c37788" providerId="LiveId" clId="{2B9C353B-698A-4BE0-AF78-EBBC22330604}" dt="2022-06-25T11:42:23.098" v="352" actId="47"/>
        <pc:sldMkLst>
          <pc:docMk/>
          <pc:sldMk cId="3503418367" sldId="268"/>
        </pc:sldMkLst>
      </pc:sldChg>
      <pc:sldChg chg="del">
        <pc:chgData name="이 호진" userId="e7b51f9e24c37788" providerId="LiveId" clId="{2B9C353B-698A-4BE0-AF78-EBBC22330604}" dt="2022-06-25T11:42:25.887" v="353" actId="47"/>
        <pc:sldMkLst>
          <pc:docMk/>
          <pc:sldMk cId="3065506638" sldId="269"/>
        </pc:sldMkLst>
      </pc:sldChg>
      <pc:sldChg chg="del">
        <pc:chgData name="이 호진" userId="e7b51f9e24c37788" providerId="LiveId" clId="{2B9C353B-698A-4BE0-AF78-EBBC22330604}" dt="2022-06-25T11:42:27.241" v="354" actId="47"/>
        <pc:sldMkLst>
          <pc:docMk/>
          <pc:sldMk cId="932315670" sldId="270"/>
        </pc:sldMkLst>
      </pc:sldChg>
      <pc:sldChg chg="addSp modSp add mod">
        <pc:chgData name="이 호진" userId="e7b51f9e24c37788" providerId="LiveId" clId="{2B9C353B-698A-4BE0-AF78-EBBC22330604}" dt="2022-06-25T11:37:50.187" v="342" actId="1076"/>
        <pc:sldMkLst>
          <pc:docMk/>
          <pc:sldMk cId="699590425" sldId="271"/>
        </pc:sldMkLst>
        <pc:picChg chg="add mod">
          <ac:chgData name="이 호진" userId="e7b51f9e24c37788" providerId="LiveId" clId="{2B9C353B-698A-4BE0-AF78-EBBC22330604}" dt="2022-06-25T11:37:50.187" v="342" actId="1076"/>
          <ac:picMkLst>
            <pc:docMk/>
            <pc:sldMk cId="699590425" sldId="271"/>
            <ac:picMk id="3" creationId="{57381D9A-B837-8F49-8FCC-5FEBE9BA7556}"/>
          </ac:picMkLst>
        </pc:picChg>
      </pc:sldChg>
      <pc:sldChg chg="addSp modSp add mod">
        <pc:chgData name="이 호진" userId="e7b51f9e24c37788" providerId="LiveId" clId="{2B9C353B-698A-4BE0-AF78-EBBC22330604}" dt="2022-06-25T11:40:27.938" v="348" actId="1076"/>
        <pc:sldMkLst>
          <pc:docMk/>
          <pc:sldMk cId="1761567620" sldId="272"/>
        </pc:sldMkLst>
        <pc:spChg chg="add mod">
          <ac:chgData name="이 호진" userId="e7b51f9e24c37788" providerId="LiveId" clId="{2B9C353B-698A-4BE0-AF78-EBBC22330604}" dt="2022-06-25T11:39:15.039" v="345" actId="255"/>
          <ac:spMkLst>
            <pc:docMk/>
            <pc:sldMk cId="1761567620" sldId="272"/>
            <ac:spMk id="10" creationId="{4A51CB6C-FEBB-8582-5CA9-4AED9E7E9160}"/>
          </ac:spMkLst>
        </pc:spChg>
        <pc:spChg chg="add mod">
          <ac:chgData name="이 호진" userId="e7b51f9e24c37788" providerId="LiveId" clId="{2B9C353B-698A-4BE0-AF78-EBBC22330604}" dt="2022-06-25T11:40:27.938" v="348" actId="1076"/>
          <ac:spMkLst>
            <pc:docMk/>
            <pc:sldMk cId="1761567620" sldId="272"/>
            <ac:spMk id="11" creationId="{B8CED0EB-2068-746E-68E7-063B077D8CA2}"/>
          </ac:spMkLst>
        </pc:spChg>
      </pc:sldChg>
      <pc:sldChg chg="addSp modSp add mod ord">
        <pc:chgData name="이 호진" userId="e7b51f9e24c37788" providerId="LiveId" clId="{2B9C353B-698A-4BE0-AF78-EBBC22330604}" dt="2022-06-25T11:44:59.720" v="377" actId="1076"/>
        <pc:sldMkLst>
          <pc:docMk/>
          <pc:sldMk cId="2340932114" sldId="273"/>
        </pc:sldMkLst>
        <pc:picChg chg="add mod">
          <ac:chgData name="이 호진" userId="e7b51f9e24c37788" providerId="LiveId" clId="{2B9C353B-698A-4BE0-AF78-EBBC22330604}" dt="2022-06-25T11:44:57.481" v="376" actId="1076"/>
          <ac:picMkLst>
            <pc:docMk/>
            <pc:sldMk cId="2340932114" sldId="273"/>
            <ac:picMk id="3" creationId="{B0AB1538-E540-57C2-DAF5-545FE08AEA50}"/>
          </ac:picMkLst>
        </pc:picChg>
        <pc:picChg chg="add mod">
          <ac:chgData name="이 호진" userId="e7b51f9e24c37788" providerId="LiveId" clId="{2B9C353B-698A-4BE0-AF78-EBBC22330604}" dt="2022-06-25T11:44:57.481" v="376" actId="1076"/>
          <ac:picMkLst>
            <pc:docMk/>
            <pc:sldMk cId="2340932114" sldId="273"/>
            <ac:picMk id="6" creationId="{53137D85-20BC-6DE6-4BE6-37620AE8E389}"/>
          </ac:picMkLst>
        </pc:picChg>
        <pc:picChg chg="add mod">
          <ac:chgData name="이 호진" userId="e7b51f9e24c37788" providerId="LiveId" clId="{2B9C353B-698A-4BE0-AF78-EBBC22330604}" dt="2022-06-25T11:44:59.720" v="377" actId="1076"/>
          <ac:picMkLst>
            <pc:docMk/>
            <pc:sldMk cId="2340932114" sldId="273"/>
            <ac:picMk id="11" creationId="{D5B30383-3F46-DD7D-AE58-547985443C67}"/>
          </ac:picMkLst>
        </pc:picChg>
      </pc:sldChg>
      <pc:sldChg chg="addSp modSp add mod">
        <pc:chgData name="이 호진" userId="e7b51f9e24c37788" providerId="LiveId" clId="{2B9C353B-698A-4BE0-AF78-EBBC22330604}" dt="2022-06-25T11:45:17.573" v="380" actId="1076"/>
        <pc:sldMkLst>
          <pc:docMk/>
          <pc:sldMk cId="2197993449" sldId="274"/>
        </pc:sldMkLst>
        <pc:picChg chg="add mod">
          <ac:chgData name="이 호진" userId="e7b51f9e24c37788" providerId="LiveId" clId="{2B9C353B-698A-4BE0-AF78-EBBC22330604}" dt="2022-06-25T11:45:17.573" v="380" actId="1076"/>
          <ac:picMkLst>
            <pc:docMk/>
            <pc:sldMk cId="2197993449" sldId="274"/>
            <ac:picMk id="3" creationId="{22AF110D-EF12-6301-AA64-4D3D0C333073}"/>
          </ac:picMkLst>
        </pc:picChg>
      </pc:sldChg>
      <pc:sldChg chg="addSp modSp add mod">
        <pc:chgData name="이 호진" userId="e7b51f9e24c37788" providerId="LiveId" clId="{2B9C353B-698A-4BE0-AF78-EBBC22330604}" dt="2022-06-25T11:45:37.722" v="383" actId="1076"/>
        <pc:sldMkLst>
          <pc:docMk/>
          <pc:sldMk cId="2427397885" sldId="275"/>
        </pc:sldMkLst>
        <pc:picChg chg="add mod">
          <ac:chgData name="이 호진" userId="e7b51f9e24c37788" providerId="LiveId" clId="{2B9C353B-698A-4BE0-AF78-EBBC22330604}" dt="2022-06-25T11:45:37.722" v="383" actId="1076"/>
          <ac:picMkLst>
            <pc:docMk/>
            <pc:sldMk cId="2427397885" sldId="275"/>
            <ac:picMk id="3" creationId="{68421988-A62A-AE1E-A84D-57CEE97CAF5E}"/>
          </ac:picMkLst>
        </pc:picChg>
      </pc:sldChg>
      <pc:sldChg chg="addSp modSp add mod">
        <pc:chgData name="이 호진" userId="e7b51f9e24c37788" providerId="LiveId" clId="{2B9C353B-698A-4BE0-AF78-EBBC22330604}" dt="2022-06-25T11:46:01.010" v="388" actId="1076"/>
        <pc:sldMkLst>
          <pc:docMk/>
          <pc:sldMk cId="1312647065" sldId="276"/>
        </pc:sldMkLst>
        <pc:picChg chg="add mod">
          <ac:chgData name="이 호진" userId="e7b51f9e24c37788" providerId="LiveId" clId="{2B9C353B-698A-4BE0-AF78-EBBC22330604}" dt="2022-06-25T11:46:01.010" v="388" actId="1076"/>
          <ac:picMkLst>
            <pc:docMk/>
            <pc:sldMk cId="1312647065" sldId="276"/>
            <ac:picMk id="3" creationId="{688FBCAC-513F-D414-C390-434185939BD7}"/>
          </ac:picMkLst>
        </pc:picChg>
      </pc:sldChg>
      <pc:sldChg chg="addSp modSp add mod">
        <pc:chgData name="이 호진" userId="e7b51f9e24c37788" providerId="LiveId" clId="{2B9C353B-698A-4BE0-AF78-EBBC22330604}" dt="2022-06-25T11:46:18.660" v="390" actId="1076"/>
        <pc:sldMkLst>
          <pc:docMk/>
          <pc:sldMk cId="3121650540" sldId="277"/>
        </pc:sldMkLst>
        <pc:picChg chg="add mod">
          <ac:chgData name="이 호진" userId="e7b51f9e24c37788" providerId="LiveId" clId="{2B9C353B-698A-4BE0-AF78-EBBC22330604}" dt="2022-06-25T11:46:18.660" v="390" actId="1076"/>
          <ac:picMkLst>
            <pc:docMk/>
            <pc:sldMk cId="3121650540" sldId="277"/>
            <ac:picMk id="3" creationId="{EAC463FD-2C36-2CAF-C2B8-FCE7BA5E68F2}"/>
          </ac:picMkLst>
        </pc:picChg>
      </pc:sldChg>
      <pc:sldChg chg="addSp modSp add mod">
        <pc:chgData name="이 호진" userId="e7b51f9e24c37788" providerId="LiveId" clId="{2B9C353B-698A-4BE0-AF78-EBBC22330604}" dt="2022-06-25T11:47:03.718" v="400" actId="1076"/>
        <pc:sldMkLst>
          <pc:docMk/>
          <pc:sldMk cId="2068531508" sldId="278"/>
        </pc:sldMkLst>
        <pc:picChg chg="add mod">
          <ac:chgData name="이 호진" userId="e7b51f9e24c37788" providerId="LiveId" clId="{2B9C353B-698A-4BE0-AF78-EBBC22330604}" dt="2022-06-25T11:46:44.749" v="397" actId="14100"/>
          <ac:picMkLst>
            <pc:docMk/>
            <pc:sldMk cId="2068531508" sldId="278"/>
            <ac:picMk id="3" creationId="{8749CB2A-8141-6023-B067-337BB930F8B0}"/>
          </ac:picMkLst>
        </pc:picChg>
        <pc:picChg chg="add mod">
          <ac:chgData name="이 호진" userId="e7b51f9e24c37788" providerId="LiveId" clId="{2B9C353B-698A-4BE0-AF78-EBBC22330604}" dt="2022-06-25T11:47:03.718" v="400" actId="1076"/>
          <ac:picMkLst>
            <pc:docMk/>
            <pc:sldMk cId="2068531508" sldId="278"/>
            <ac:picMk id="6" creationId="{DA6C5567-D966-FC55-0A5E-9E00A492CF75}"/>
          </ac:picMkLst>
        </pc:picChg>
      </pc:sldChg>
      <pc:sldChg chg="add del">
        <pc:chgData name="이 호진" userId="e7b51f9e24c37788" providerId="LiveId" clId="{2B9C353B-698A-4BE0-AF78-EBBC22330604}" dt="2022-06-25T11:48:18.666" v="401" actId="47"/>
        <pc:sldMkLst>
          <pc:docMk/>
          <pc:sldMk cId="2057067488" sldId="279"/>
        </pc:sldMkLst>
      </pc:sldChg>
      <pc:sldChg chg="add del">
        <pc:chgData name="이 호진" userId="e7b51f9e24c37788" providerId="LiveId" clId="{2B9C353B-698A-4BE0-AF78-EBBC22330604}" dt="2022-06-25T11:48:18.666" v="401" actId="47"/>
        <pc:sldMkLst>
          <pc:docMk/>
          <pc:sldMk cId="1670164434" sldId="280"/>
        </pc:sldMkLst>
      </pc:sldChg>
      <pc:sldChg chg="add">
        <pc:chgData name="이 호진" userId="e7b51f9e24c37788" providerId="LiveId" clId="{2B9C353B-698A-4BE0-AF78-EBBC22330604}" dt="2022-06-25T11:46:20.949" v="393"/>
        <pc:sldMkLst>
          <pc:docMk/>
          <pc:sldMk cId="2290721024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1B5AA7-F1B9-3CE4-8424-A1F28DB4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8" y="624330"/>
            <a:ext cx="8377518" cy="43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0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AB1538-E540-57C2-DAF5-545FE08A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19" y="805642"/>
            <a:ext cx="4629710" cy="31371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37D85-20BC-6DE6-4BE6-37620AE8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871" y="1200710"/>
            <a:ext cx="3974556" cy="27420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B30383-3F46-DD7D-AE58-547985443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90" y="4123885"/>
            <a:ext cx="5775510" cy="88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AF110D-EF12-6301-AA64-4D3D0C33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007120"/>
            <a:ext cx="5513234" cy="382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421988-A62A-AE1E-A84D-57CEE97C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0" y="874058"/>
            <a:ext cx="4881378" cy="40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9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FBCAC-513F-D414-C390-43418593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953954"/>
            <a:ext cx="7819465" cy="37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4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C463FD-2C36-2CAF-C2B8-FCE7BA5E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88066"/>
            <a:ext cx="52959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5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49CB2A-8141-6023-B067-337BB930F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7" y="1216959"/>
            <a:ext cx="4225497" cy="31735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6C5567-D966-FC55-0A5E-9E00A492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251" y="1608815"/>
            <a:ext cx="4584887" cy="27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3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2907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4CEEF9-9677-5CAA-4797-01F13BE20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9" y="1270746"/>
            <a:ext cx="2450172" cy="31264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E3170B-9691-CB53-3D67-7219BCA36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81" y="881342"/>
            <a:ext cx="5181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5725B3-FB93-D0F4-8EF4-B2927AB7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18" y="1107274"/>
            <a:ext cx="3857360" cy="34176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4FDC04-5BF2-7CA5-9C73-7D087E97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22" y="1107274"/>
            <a:ext cx="3388196" cy="36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280CB-36F3-E422-12AF-BD0AF6E9ABB5}"/>
              </a:ext>
            </a:extLst>
          </p:cNvPr>
          <p:cNvSpPr txBox="1"/>
          <p:nvPr/>
        </p:nvSpPr>
        <p:spPr>
          <a:xfrm>
            <a:off x="3718112" y="1556087"/>
            <a:ext cx="3919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가해지는 압력의 정도에 따라 센서를 통과하는 전압이 변화 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저항으로 극성이 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강한 압력이 들어올 수록 전압이 강하다</a:t>
            </a:r>
            <a:r>
              <a:rPr lang="en-US" altLang="ko-KR" dirty="0"/>
              <a:t>. </a:t>
            </a:r>
            <a:r>
              <a:rPr lang="ko-KR" altLang="en-US" dirty="0"/>
              <a:t>약한 압력이 들어 올 수록 전압이 약하다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AE2F38-236A-83C0-E40D-8E7C3CD1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54" y="1216958"/>
            <a:ext cx="2450172" cy="31264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06C08FE-D7EE-A571-0728-D2D08372BF63}"/>
              </a:ext>
            </a:extLst>
          </p:cNvPr>
          <p:cNvCxnSpPr/>
          <p:nvPr/>
        </p:nvCxnSpPr>
        <p:spPr>
          <a:xfrm flipV="1">
            <a:off x="645458" y="4262718"/>
            <a:ext cx="389965" cy="3496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C1471E-9A3B-68F9-EB61-C23A47D7B1D3}"/>
              </a:ext>
            </a:extLst>
          </p:cNvPr>
          <p:cNvCxnSpPr>
            <a:cxnSpLocks/>
          </p:cNvCxnSpPr>
          <p:nvPr/>
        </p:nvCxnSpPr>
        <p:spPr>
          <a:xfrm flipH="1">
            <a:off x="927846" y="4437529"/>
            <a:ext cx="242048" cy="3361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FEB7A2-9BA4-0A56-84F9-910A59449812}"/>
              </a:ext>
            </a:extLst>
          </p:cNvPr>
          <p:cNvCxnSpPr>
            <a:cxnSpLocks/>
          </p:cNvCxnSpPr>
          <p:nvPr/>
        </p:nvCxnSpPr>
        <p:spPr>
          <a:xfrm>
            <a:off x="2480982" y="1216958"/>
            <a:ext cx="0" cy="84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730711-0C63-A35B-3BB9-C1C5E2E01EA5}"/>
              </a:ext>
            </a:extLst>
          </p:cNvPr>
          <p:cNvSpPr txBox="1"/>
          <p:nvPr/>
        </p:nvSpPr>
        <p:spPr>
          <a:xfrm>
            <a:off x="2373406" y="813547"/>
            <a:ext cx="82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압력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A1E4C-9BCC-7C9E-7914-F52E198BD3DC}"/>
              </a:ext>
            </a:extLst>
          </p:cNvPr>
          <p:cNvSpPr txBox="1"/>
          <p:nvPr/>
        </p:nvSpPr>
        <p:spPr>
          <a:xfrm>
            <a:off x="1113864" y="4589040"/>
            <a:ext cx="1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저항값</a:t>
            </a:r>
            <a:r>
              <a:rPr lang="ko-KR" altLang="en-US" dirty="0"/>
              <a:t> 변화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381D9A-B837-8F49-8FCC-5FEBE9BA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98" y="1027552"/>
            <a:ext cx="6910185" cy="38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1CB6C-FEBB-8582-5CA9-4AED9E7E9160}"/>
              </a:ext>
            </a:extLst>
          </p:cNvPr>
          <p:cNvSpPr txBox="1"/>
          <p:nvPr/>
        </p:nvSpPr>
        <p:spPr>
          <a:xfrm>
            <a:off x="262217" y="79630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https://www.tinkercad.com/things/lqXgEmeai1U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D0EB-2068-746E-68E7-063B077D8CA2}"/>
              </a:ext>
            </a:extLst>
          </p:cNvPr>
          <p:cNvSpPr txBox="1"/>
          <p:nvPr/>
        </p:nvSpPr>
        <p:spPr>
          <a:xfrm>
            <a:off x="262217" y="1435195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아날로그핀 0번을 지정한다.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 = A0; 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led</a:t>
            </a:r>
            <a:r>
              <a:rPr lang="ko-KR" altLang="en-US" sz="1200" dirty="0"/>
              <a:t> =9;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시리얼 모니터를 사용할 것을 설정.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led,OUTPUT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;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저장할 변수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 아날로그를 입력 받음 (0~1023)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시리얼 모니터로 출력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라는 텍스트를 프린트한다.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"); 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flexVal의</a:t>
            </a:r>
            <a:r>
              <a:rPr lang="ko-KR" altLang="en-US" sz="1200" dirty="0"/>
              <a:t> 값을 </a:t>
            </a:r>
            <a:r>
              <a:rPr lang="ko-KR" altLang="en-US" sz="1200" dirty="0" err="1"/>
              <a:t>출력후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); 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lightValue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, 864,1023, 0,255);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lightValue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56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835442-6B40-4716-BFFB-DE7A0F44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990600"/>
            <a:ext cx="74009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AB2025-7628-4101-11ED-BB81D865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3" y="704950"/>
            <a:ext cx="8444752" cy="41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2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249</Words>
  <Application>Microsoft Office PowerPoint</Application>
  <PresentationFormat>화면 슬라이드 쇼(16:9)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2022-06-25T11:48:27Z</dcterms:modified>
</cp:coreProperties>
</file>