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7" r:id="rId3"/>
    <p:sldId id="288" r:id="rId4"/>
    <p:sldId id="256" r:id="rId5"/>
    <p:sldId id="258" r:id="rId6"/>
    <p:sldId id="257" r:id="rId7"/>
    <p:sldId id="259" r:id="rId8"/>
    <p:sldId id="261" r:id="rId9"/>
    <p:sldId id="262" r:id="rId10"/>
    <p:sldId id="285" r:id="rId11"/>
    <p:sldId id="289" r:id="rId12"/>
    <p:sldId id="28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D1ADD-05EA-4685-80BB-94300DCCC811}" v="38" dt="2022-06-07T07:49:17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A4D1ADD-05EA-4685-80BB-94300DCCC811}"/>
    <pc:docChg chg="custSel addSld delSld modSld sldOrd">
      <pc:chgData name="이 호진" userId="e7b51f9e24c37788" providerId="LiveId" clId="{DA4D1ADD-05EA-4685-80BB-94300DCCC811}" dt="2022-06-07T07:49:17.101" v="389"/>
      <pc:docMkLst>
        <pc:docMk/>
      </pc:docMkLst>
      <pc:sldChg chg="modSp mod">
        <pc:chgData name="이 호진" userId="e7b51f9e24c37788" providerId="LiveId" clId="{DA4D1ADD-05EA-4685-80BB-94300DCCC811}" dt="2022-05-18T11:45:22.567" v="281" actId="1076"/>
        <pc:sldMkLst>
          <pc:docMk/>
          <pc:sldMk cId="2184666338" sldId="256"/>
        </pc:sldMkLst>
        <pc:picChg chg="mod">
          <ac:chgData name="이 호진" userId="e7b51f9e24c37788" providerId="LiveId" clId="{DA4D1ADD-05EA-4685-80BB-94300DCCC811}" dt="2022-05-18T11:45:22.567" v="281" actId="1076"/>
          <ac:picMkLst>
            <pc:docMk/>
            <pc:sldMk cId="2184666338" sldId="256"/>
            <ac:picMk id="3" creationId="{8199A859-D366-4DAC-B77D-D4AB77F3AABF}"/>
          </ac:picMkLst>
        </pc:picChg>
      </pc:sldChg>
      <pc:sldChg chg="addSp modSp mod">
        <pc:chgData name="이 호진" userId="e7b51f9e24c37788" providerId="LiveId" clId="{DA4D1ADD-05EA-4685-80BB-94300DCCC811}" dt="2022-05-18T11:57:49.726" v="295" actId="1076"/>
        <pc:sldMkLst>
          <pc:docMk/>
          <pc:sldMk cId="259555738" sldId="257"/>
        </pc:sldMkLst>
        <pc:spChg chg="add mod">
          <ac:chgData name="이 호진" userId="e7b51f9e24c37788" providerId="LiveId" clId="{DA4D1ADD-05EA-4685-80BB-94300DCCC811}" dt="2022-05-14T12:57:16.360" v="87" actId="14100"/>
          <ac:spMkLst>
            <pc:docMk/>
            <pc:sldMk cId="259555738" sldId="257"/>
            <ac:spMk id="2" creationId="{E0193E53-0217-D3B8-86D7-0350013D50E4}"/>
          </ac:spMkLst>
        </pc:spChg>
        <pc:picChg chg="mod">
          <ac:chgData name="이 호진" userId="e7b51f9e24c37788" providerId="LiveId" clId="{DA4D1ADD-05EA-4685-80BB-94300DCCC811}" dt="2022-05-18T11:57:49.726" v="295" actId="1076"/>
          <ac:picMkLst>
            <pc:docMk/>
            <pc:sldMk cId="259555738" sldId="257"/>
            <ac:picMk id="3" creationId="{CCBCCC50-677E-46EB-8B3D-E4EA9B892D2B}"/>
          </ac:picMkLst>
        </pc:picChg>
      </pc:sldChg>
      <pc:sldChg chg="addSp delSp modSp mod ord">
        <pc:chgData name="이 호진" userId="e7b51f9e24c37788" providerId="LiveId" clId="{DA4D1ADD-05EA-4685-80BB-94300DCCC811}" dt="2022-05-18T11:57:46.958" v="294" actId="14100"/>
        <pc:sldMkLst>
          <pc:docMk/>
          <pc:sldMk cId="2150049388" sldId="258"/>
        </pc:sldMkLst>
        <pc:spChg chg="add mod">
          <ac:chgData name="이 호진" userId="e7b51f9e24c37788" providerId="LiveId" clId="{DA4D1ADD-05EA-4685-80BB-94300DCCC811}" dt="2022-05-14T12:56:51.388" v="58" actId="255"/>
          <ac:spMkLst>
            <pc:docMk/>
            <pc:sldMk cId="2150049388" sldId="258"/>
            <ac:spMk id="2" creationId="{20D3F202-E479-A292-5C6A-1F5990453496}"/>
          </ac:spMkLst>
        </pc:spChg>
        <pc:picChg chg="del mod">
          <ac:chgData name="이 호진" userId="e7b51f9e24c37788" providerId="LiveId" clId="{DA4D1ADD-05EA-4685-80BB-94300DCCC811}" dt="2022-05-18T11:47:58.918" v="285" actId="478"/>
          <ac:picMkLst>
            <pc:docMk/>
            <pc:sldMk cId="2150049388" sldId="258"/>
            <ac:picMk id="3" creationId="{3FD36E09-360D-4263-981E-996747BB07CB}"/>
          </ac:picMkLst>
        </pc:picChg>
        <pc:picChg chg="add del mod">
          <ac:chgData name="이 호진" userId="e7b51f9e24c37788" providerId="LiveId" clId="{DA4D1ADD-05EA-4685-80BB-94300DCCC811}" dt="2022-05-18T11:57:39.863" v="290" actId="478"/>
          <ac:picMkLst>
            <pc:docMk/>
            <pc:sldMk cId="2150049388" sldId="258"/>
            <ac:picMk id="6" creationId="{ADD6FF3A-BEDD-2FDF-495B-DF1D2399C668}"/>
          </ac:picMkLst>
        </pc:picChg>
        <pc:picChg chg="add mod">
          <ac:chgData name="이 호진" userId="e7b51f9e24c37788" providerId="LiveId" clId="{DA4D1ADD-05EA-4685-80BB-94300DCCC811}" dt="2022-05-18T11:57:46.958" v="294" actId="14100"/>
          <ac:picMkLst>
            <pc:docMk/>
            <pc:sldMk cId="2150049388" sldId="258"/>
            <ac:picMk id="11" creationId="{8E795192-D2F6-8D2E-C29A-D953F9D32506}"/>
          </ac:picMkLst>
        </pc:picChg>
      </pc:sldChg>
      <pc:sldChg chg="addSp delSp modSp mod">
        <pc:chgData name="이 호진" userId="e7b51f9e24c37788" providerId="LiveId" clId="{DA4D1ADD-05EA-4685-80BB-94300DCCC811}" dt="2022-05-18T11:58:25.670" v="303" actId="1076"/>
        <pc:sldMkLst>
          <pc:docMk/>
          <pc:sldMk cId="574185561" sldId="259"/>
        </pc:sldMkLst>
        <pc:spChg chg="add mod">
          <ac:chgData name="이 호진" userId="e7b51f9e24c37788" providerId="LiveId" clId="{DA4D1ADD-05EA-4685-80BB-94300DCCC811}" dt="2022-05-18T11:58:07.512" v="299" actId="1076"/>
          <ac:spMkLst>
            <pc:docMk/>
            <pc:sldMk cId="574185561" sldId="259"/>
            <ac:spMk id="10" creationId="{EBC00309-01A9-7FCD-5B0B-12FD3281F63A}"/>
          </ac:spMkLst>
        </pc:spChg>
        <pc:spChg chg="add mod">
          <ac:chgData name="이 호진" userId="e7b51f9e24c37788" providerId="LiveId" clId="{DA4D1ADD-05EA-4685-80BB-94300DCCC811}" dt="2022-05-18T11:58:25.670" v="303" actId="1076"/>
          <ac:spMkLst>
            <pc:docMk/>
            <pc:sldMk cId="574185561" sldId="259"/>
            <ac:spMk id="12" creationId="{AC2BDF9D-B645-1BCA-10C3-5E690E0E6A7D}"/>
          </ac:spMkLst>
        </pc:spChg>
        <pc:picChg chg="del mod">
          <ac:chgData name="이 호진" userId="e7b51f9e24c37788" providerId="LiveId" clId="{DA4D1ADD-05EA-4685-80BB-94300DCCC811}" dt="2022-05-18T11:57:58.313" v="296" actId="478"/>
          <ac:picMkLst>
            <pc:docMk/>
            <pc:sldMk cId="574185561" sldId="259"/>
            <ac:picMk id="3" creationId="{E5912873-DBBB-4EC6-AC2B-DB73EC157D68}"/>
          </ac:picMkLst>
        </pc:picChg>
        <pc:picChg chg="add del mod">
          <ac:chgData name="이 호진" userId="e7b51f9e24c37788" providerId="LiveId" clId="{DA4D1ADD-05EA-4685-80BB-94300DCCC811}" dt="2022-05-18T11:57:59.008" v="297" actId="478"/>
          <ac:picMkLst>
            <pc:docMk/>
            <pc:sldMk cId="574185561" sldId="259"/>
            <ac:picMk id="11" creationId="{79AA332F-523C-9A15-3ED4-23522BC9558D}"/>
          </ac:picMkLst>
        </pc:picChg>
      </pc:sldChg>
      <pc:sldChg chg="delSp add del mod">
        <pc:chgData name="이 호진" userId="e7b51f9e24c37788" providerId="LiveId" clId="{DA4D1ADD-05EA-4685-80BB-94300DCCC811}" dt="2022-05-14T13:01:15.942" v="203" actId="47"/>
        <pc:sldMkLst>
          <pc:docMk/>
          <pc:sldMk cId="3214108175" sldId="260"/>
        </pc:sldMkLst>
        <pc:picChg chg="del">
          <ac:chgData name="이 호진" userId="e7b51f9e24c37788" providerId="LiveId" clId="{DA4D1ADD-05EA-4685-80BB-94300DCCC811}" dt="2022-05-14T13:00:45.059" v="186" actId="21"/>
          <ac:picMkLst>
            <pc:docMk/>
            <pc:sldMk cId="3214108175" sldId="260"/>
            <ac:picMk id="3" creationId="{119199C8-FFC6-4F16-ADDD-9C28EA27DFDD}"/>
          </ac:picMkLst>
        </pc:picChg>
      </pc:sldChg>
      <pc:sldChg chg="delSp del mod">
        <pc:chgData name="이 호진" userId="e7b51f9e24c37788" providerId="LiveId" clId="{DA4D1ADD-05EA-4685-80BB-94300DCCC811}" dt="2022-05-14T12:58:46.728" v="123" actId="47"/>
        <pc:sldMkLst>
          <pc:docMk/>
          <pc:sldMk cId="3498094295" sldId="260"/>
        </pc:sldMkLst>
        <pc:picChg chg="del">
          <ac:chgData name="이 호진" userId="e7b51f9e24c37788" providerId="LiveId" clId="{DA4D1ADD-05EA-4685-80BB-94300DCCC811}" dt="2022-05-14T12:57:33.234" v="103" actId="21"/>
          <ac:picMkLst>
            <pc:docMk/>
            <pc:sldMk cId="3498094295" sldId="260"/>
            <ac:picMk id="3" creationId="{283BAA7D-B0DD-4CDF-829E-3136E9734AD8}"/>
          </ac:picMkLst>
        </pc:picChg>
      </pc:sldChg>
      <pc:sldChg chg="addSp delSp modSp mod">
        <pc:chgData name="이 호진" userId="e7b51f9e24c37788" providerId="LiveId" clId="{DA4D1ADD-05EA-4685-80BB-94300DCCC811}" dt="2022-05-18T12:07:56.039" v="315" actId="1076"/>
        <pc:sldMkLst>
          <pc:docMk/>
          <pc:sldMk cId="3645999097" sldId="261"/>
        </pc:sldMkLst>
        <pc:spChg chg="mod">
          <ac:chgData name="이 호진" userId="e7b51f9e24c37788" providerId="LiveId" clId="{DA4D1ADD-05EA-4685-80BB-94300DCCC811}" dt="2022-05-18T12:02:59.024" v="310" actId="255"/>
          <ac:spMkLst>
            <pc:docMk/>
            <pc:sldMk cId="3645999097" sldId="261"/>
            <ac:spMk id="2" creationId="{FC4994DF-1020-4887-B121-8922F2A091F2}"/>
          </ac:spMkLst>
        </pc:spChg>
        <pc:picChg chg="del mod">
          <ac:chgData name="이 호진" userId="e7b51f9e24c37788" providerId="LiveId" clId="{DA4D1ADD-05EA-4685-80BB-94300DCCC811}" dt="2022-05-18T12:02:48.587" v="307" actId="478"/>
          <ac:picMkLst>
            <pc:docMk/>
            <pc:sldMk cId="3645999097" sldId="261"/>
            <ac:picMk id="5" creationId="{D1FD1D35-01A2-43C8-BF99-83B3860BC7C9}"/>
          </ac:picMkLst>
        </pc:picChg>
        <pc:picChg chg="add del mod">
          <ac:chgData name="이 호진" userId="e7b51f9e24c37788" providerId="LiveId" clId="{DA4D1ADD-05EA-4685-80BB-94300DCCC811}" dt="2022-05-18T12:07:49.977" v="312" actId="478"/>
          <ac:picMkLst>
            <pc:docMk/>
            <pc:sldMk cId="3645999097" sldId="261"/>
            <ac:picMk id="6" creationId="{2CD2FBF5-3740-20D0-062E-AC88A0380903}"/>
          </ac:picMkLst>
        </pc:picChg>
        <pc:picChg chg="add mod">
          <ac:chgData name="이 호진" userId="e7b51f9e24c37788" providerId="LiveId" clId="{DA4D1ADD-05EA-4685-80BB-94300DCCC811}" dt="2022-05-18T12:07:56.039" v="315" actId="1076"/>
          <ac:picMkLst>
            <pc:docMk/>
            <pc:sldMk cId="3645999097" sldId="261"/>
            <ac:picMk id="11" creationId="{0844E019-7DE3-632A-8338-8CCACEF92E3E}"/>
          </ac:picMkLst>
        </pc:picChg>
      </pc:sldChg>
      <pc:sldChg chg="addSp delSp modSp mod">
        <pc:chgData name="이 호진" userId="e7b51f9e24c37788" providerId="LiveId" clId="{DA4D1ADD-05EA-4685-80BB-94300DCCC811}" dt="2022-05-18T12:09:37.871" v="338" actId="20577"/>
        <pc:sldMkLst>
          <pc:docMk/>
          <pc:sldMk cId="2255534725" sldId="262"/>
        </pc:sldMkLst>
        <pc:spChg chg="add mod">
          <ac:chgData name="이 호진" userId="e7b51f9e24c37788" providerId="LiveId" clId="{DA4D1ADD-05EA-4685-80BB-94300DCCC811}" dt="2022-05-18T12:09:33.674" v="337" actId="255"/>
          <ac:spMkLst>
            <pc:docMk/>
            <pc:sldMk cId="2255534725" sldId="262"/>
            <ac:spMk id="10" creationId="{54D87915-0907-0956-74C1-0424F801A9E7}"/>
          </ac:spMkLst>
        </pc:spChg>
        <pc:spChg chg="add mod">
          <ac:chgData name="이 호진" userId="e7b51f9e24c37788" providerId="LiveId" clId="{DA4D1ADD-05EA-4685-80BB-94300DCCC811}" dt="2022-05-18T12:08:51.469" v="330" actId="1076"/>
          <ac:spMkLst>
            <pc:docMk/>
            <pc:sldMk cId="2255534725" sldId="262"/>
            <ac:spMk id="12" creationId="{0CBDA994-91BF-1980-48A5-949FFDDCC25A}"/>
          </ac:spMkLst>
        </pc:spChg>
        <pc:spChg chg="add mod">
          <ac:chgData name="이 호진" userId="e7b51f9e24c37788" providerId="LiveId" clId="{DA4D1ADD-05EA-4685-80BB-94300DCCC811}" dt="2022-05-18T12:08:54.158" v="331" actId="1076"/>
          <ac:spMkLst>
            <pc:docMk/>
            <pc:sldMk cId="2255534725" sldId="262"/>
            <ac:spMk id="13" creationId="{927A00E1-D987-23F9-FC4B-ECD8720F440D}"/>
          </ac:spMkLst>
        </pc:spChg>
        <pc:spChg chg="add mod">
          <ac:chgData name="이 호진" userId="e7b51f9e24c37788" providerId="LiveId" clId="{DA4D1ADD-05EA-4685-80BB-94300DCCC811}" dt="2022-05-18T12:09:37.871" v="338" actId="20577"/>
          <ac:spMkLst>
            <pc:docMk/>
            <pc:sldMk cId="2255534725" sldId="262"/>
            <ac:spMk id="16" creationId="{3923AFA4-4EF7-7789-6760-DAB2E6E4350A}"/>
          </ac:spMkLst>
        </pc:spChg>
        <pc:picChg chg="del mod">
          <ac:chgData name="이 호진" userId="e7b51f9e24c37788" providerId="LiveId" clId="{DA4D1ADD-05EA-4685-80BB-94300DCCC811}" dt="2022-05-18T12:08:04.649" v="316" actId="478"/>
          <ac:picMkLst>
            <pc:docMk/>
            <pc:sldMk cId="2255534725" sldId="262"/>
            <ac:picMk id="3" creationId="{856BA06F-24AC-4375-8397-31803E136C47}"/>
          </ac:picMkLst>
        </pc:picChg>
        <pc:picChg chg="add del mod">
          <ac:chgData name="이 호진" userId="e7b51f9e24c37788" providerId="LiveId" clId="{DA4D1ADD-05EA-4685-80BB-94300DCCC811}" dt="2022-05-18T12:08:05.671" v="317" actId="478"/>
          <ac:picMkLst>
            <pc:docMk/>
            <pc:sldMk cId="2255534725" sldId="262"/>
            <ac:picMk id="11" creationId="{4E602219-9C86-5FE9-2814-B8AF823ADF0D}"/>
          </ac:picMkLst>
        </pc:picChg>
        <pc:cxnChg chg="add mod">
          <ac:chgData name="이 호진" userId="e7b51f9e24c37788" providerId="LiveId" clId="{DA4D1ADD-05EA-4685-80BB-94300DCCC811}" dt="2022-05-18T12:09:02.932" v="333" actId="208"/>
          <ac:cxnSpMkLst>
            <pc:docMk/>
            <pc:sldMk cId="2255534725" sldId="262"/>
            <ac:cxnSpMk id="14" creationId="{027E839A-7F14-A90F-95F3-17E2B4D444A3}"/>
          </ac:cxnSpMkLst>
        </pc:cxnChg>
      </pc:sldChg>
      <pc:sldChg chg="delSp del mod ord">
        <pc:chgData name="이 호진" userId="e7b51f9e24c37788" providerId="LiveId" clId="{DA4D1ADD-05EA-4685-80BB-94300DCCC811}" dt="2022-05-14T13:01:15.942" v="203" actId="47"/>
        <pc:sldMkLst>
          <pc:docMk/>
          <pc:sldMk cId="829707833" sldId="263"/>
        </pc:sldMkLst>
        <pc:picChg chg="del">
          <ac:chgData name="이 호진" userId="e7b51f9e24c37788" providerId="LiveId" clId="{DA4D1ADD-05EA-4685-80BB-94300DCCC811}" dt="2022-05-14T12:58:32.437" v="117" actId="21"/>
          <ac:picMkLst>
            <pc:docMk/>
            <pc:sldMk cId="829707833" sldId="263"/>
            <ac:picMk id="3" creationId="{FA449E73-FA34-4F4A-B6C8-E19A17626892}"/>
          </ac:picMkLst>
        </pc:picChg>
      </pc:sldChg>
      <pc:sldChg chg="del">
        <pc:chgData name="이 호진" userId="e7b51f9e24c37788" providerId="LiveId" clId="{DA4D1ADD-05EA-4685-80BB-94300DCCC811}" dt="2022-05-14T12:58:44.390" v="122" actId="47"/>
        <pc:sldMkLst>
          <pc:docMk/>
          <pc:sldMk cId="1535951132" sldId="264"/>
        </pc:sldMkLst>
      </pc:sldChg>
      <pc:sldChg chg="del">
        <pc:chgData name="이 호진" userId="e7b51f9e24c37788" providerId="LiveId" clId="{DA4D1ADD-05EA-4685-80BB-94300DCCC811}" dt="2022-05-14T12:58:44.390" v="122" actId="47"/>
        <pc:sldMkLst>
          <pc:docMk/>
          <pc:sldMk cId="1457811553" sldId="265"/>
        </pc:sldMkLst>
      </pc:sldChg>
      <pc:sldChg chg="del">
        <pc:chgData name="이 호진" userId="e7b51f9e24c37788" providerId="LiveId" clId="{DA4D1ADD-05EA-4685-80BB-94300DCCC811}" dt="2022-05-14T12:58:44.390" v="122" actId="47"/>
        <pc:sldMkLst>
          <pc:docMk/>
          <pc:sldMk cId="3577585182" sldId="266"/>
        </pc:sldMkLst>
      </pc:sldChg>
      <pc:sldChg chg="addSp delSp modSp mod">
        <pc:chgData name="이 호진" userId="e7b51f9e24c37788" providerId="LiveId" clId="{DA4D1ADD-05EA-4685-80BB-94300DCCC811}" dt="2022-05-14T13:21:15.267" v="210" actId="1076"/>
        <pc:sldMkLst>
          <pc:docMk/>
          <pc:sldMk cId="3848450814" sldId="267"/>
        </pc:sldMkLst>
        <pc:spChg chg="add del mod">
          <ac:chgData name="이 호진" userId="e7b51f9e24c37788" providerId="LiveId" clId="{DA4D1ADD-05EA-4685-80BB-94300DCCC811}" dt="2022-05-14T13:19:21.766" v="206" actId="478"/>
          <ac:spMkLst>
            <pc:docMk/>
            <pc:sldMk cId="3848450814" sldId="267"/>
            <ac:spMk id="2" creationId="{E7610E87-B465-6E7C-B742-A3918C32BC4C}"/>
          </ac:spMkLst>
        </pc:spChg>
        <pc:spChg chg="del mod">
          <ac:chgData name="이 호진" userId="e7b51f9e24c37788" providerId="LiveId" clId="{DA4D1ADD-05EA-4685-80BB-94300DCCC811}" dt="2022-05-14T13:19:23.466" v="207" actId="478"/>
          <ac:spMkLst>
            <pc:docMk/>
            <pc:sldMk cId="3848450814" sldId="267"/>
            <ac:spMk id="5" creationId="{54D6AD9A-9905-46F4-96B7-6616E9C87E1C}"/>
          </ac:spMkLst>
        </pc:spChg>
        <pc:picChg chg="del mod">
          <ac:chgData name="이 호진" userId="e7b51f9e24c37788" providerId="LiveId" clId="{DA4D1ADD-05EA-4685-80BB-94300DCCC811}" dt="2022-05-14T13:19:20.053" v="205" actId="478"/>
          <ac:picMkLst>
            <pc:docMk/>
            <pc:sldMk cId="3848450814" sldId="267"/>
            <ac:picMk id="3" creationId="{E7C516BF-B296-4B8F-AE3D-24B7EAC2A4B0}"/>
          </ac:picMkLst>
        </pc:picChg>
        <pc:picChg chg="add mod">
          <ac:chgData name="이 호진" userId="e7b51f9e24c37788" providerId="LiveId" clId="{DA4D1ADD-05EA-4685-80BB-94300DCCC811}" dt="2022-05-14T13:21:15.267" v="210" actId="1076"/>
          <ac:picMkLst>
            <pc:docMk/>
            <pc:sldMk cId="3848450814" sldId="267"/>
            <ac:picMk id="10" creationId="{B34EAB3B-0C8F-5CC6-3ECE-3772C221CC54}"/>
          </ac:picMkLst>
        </pc:picChg>
      </pc:sldChg>
      <pc:sldChg chg="modSp add mod">
        <pc:chgData name="이 호진" userId="e7b51f9e24c37788" providerId="LiveId" clId="{DA4D1ADD-05EA-4685-80BB-94300DCCC811}" dt="2022-06-07T07:48:35.326" v="383"/>
        <pc:sldMkLst>
          <pc:docMk/>
          <pc:sldMk cId="3481153335" sldId="282"/>
        </pc:sldMkLst>
        <pc:spChg chg="mod">
          <ac:chgData name="이 호진" userId="e7b51f9e24c37788" providerId="LiveId" clId="{DA4D1ADD-05EA-4685-80BB-94300DCCC811}" dt="2022-06-07T07:48:28.515" v="371" actId="20577"/>
          <ac:spMkLst>
            <pc:docMk/>
            <pc:sldMk cId="3481153335" sldId="282"/>
            <ac:spMk id="4" creationId="{D2CC6BDF-AAA2-19E3-670F-80797817C1DE}"/>
          </ac:spMkLst>
        </pc:spChg>
        <pc:spChg chg="mod">
          <ac:chgData name="이 호진" userId="e7b51f9e24c37788" providerId="LiveId" clId="{DA4D1ADD-05EA-4685-80BB-94300DCCC811}" dt="2022-06-07T07:48:35.326" v="383"/>
          <ac:spMkLst>
            <pc:docMk/>
            <pc:sldMk cId="3481153335" sldId="282"/>
            <ac:spMk id="5" creationId="{0281D26A-912F-DA87-0C31-047DBADFDD89}"/>
          </ac:spMkLst>
        </pc:spChg>
        <pc:spChg chg="mod">
          <ac:chgData name="이 호진" userId="e7b51f9e24c37788" providerId="LiveId" clId="{DA4D1ADD-05EA-4685-80BB-94300DCCC811}" dt="2022-05-14T12:56:02.614" v="16" actId="6549"/>
          <ac:spMkLst>
            <pc:docMk/>
            <pc:sldMk cId="3481153335" sldId="282"/>
            <ac:spMk id="7" creationId="{7CA2BC6A-8622-378D-781B-17A25B5A9C7C}"/>
          </ac:spMkLst>
        </pc:spChg>
      </pc:sldChg>
      <pc:sldChg chg="addSp delSp modSp add del mod ord">
        <pc:chgData name="이 호진" userId="e7b51f9e24c37788" providerId="LiveId" clId="{DA4D1ADD-05EA-4685-80BB-94300DCCC811}" dt="2022-05-18T12:11:59.501" v="366" actId="47"/>
        <pc:sldMkLst>
          <pc:docMk/>
          <pc:sldMk cId="96941624" sldId="283"/>
        </pc:sldMkLst>
        <pc:picChg chg="del mod">
          <ac:chgData name="이 호진" userId="e7b51f9e24c37788" providerId="LiveId" clId="{DA4D1ADD-05EA-4685-80BB-94300DCCC811}" dt="2022-05-18T12:11:51.651" v="362" actId="478"/>
          <ac:picMkLst>
            <pc:docMk/>
            <pc:sldMk cId="96941624" sldId="283"/>
            <ac:picMk id="3" creationId="{94D21B50-6AD9-4282-8F4E-8E2D3C0E5A97}"/>
          </ac:picMkLst>
        </pc:picChg>
        <pc:picChg chg="add del mod">
          <ac:chgData name="이 호진" userId="e7b51f9e24c37788" providerId="LiveId" clId="{DA4D1ADD-05EA-4685-80BB-94300DCCC811}" dt="2022-05-18T12:11:52.719" v="363" actId="478"/>
          <ac:picMkLst>
            <pc:docMk/>
            <pc:sldMk cId="96941624" sldId="283"/>
            <ac:picMk id="10" creationId="{A1F87E46-025F-306E-6780-1D28EA6A1025}"/>
          </ac:picMkLst>
        </pc:picChg>
      </pc:sldChg>
      <pc:sldChg chg="delSp add del mod ord">
        <pc:chgData name="이 호진" userId="e7b51f9e24c37788" providerId="LiveId" clId="{DA4D1ADD-05EA-4685-80BB-94300DCCC811}" dt="2022-05-18T12:11:59.501" v="366" actId="47"/>
        <pc:sldMkLst>
          <pc:docMk/>
          <pc:sldMk cId="783510813" sldId="284"/>
        </pc:sldMkLst>
        <pc:picChg chg="del">
          <ac:chgData name="이 호진" userId="e7b51f9e24c37788" providerId="LiveId" clId="{DA4D1ADD-05EA-4685-80BB-94300DCCC811}" dt="2022-05-14T13:00:29.279" v="181" actId="21"/>
          <ac:picMkLst>
            <pc:docMk/>
            <pc:sldMk cId="783510813" sldId="284"/>
            <ac:picMk id="3" creationId="{184F0756-DD8E-4ABF-BB27-257A472881E9}"/>
          </ac:picMkLst>
        </pc:picChg>
      </pc:sldChg>
      <pc:sldChg chg="addSp delSp modSp add mod ord">
        <pc:chgData name="이 호진" userId="e7b51f9e24c37788" providerId="LiveId" clId="{DA4D1ADD-05EA-4685-80BB-94300DCCC811}" dt="2022-06-07T07:49:05.959" v="385"/>
        <pc:sldMkLst>
          <pc:docMk/>
          <pc:sldMk cId="3835004089" sldId="285"/>
        </pc:sldMkLst>
        <pc:spChg chg="add del mod">
          <ac:chgData name="이 호진" userId="e7b51f9e24c37788" providerId="LiveId" clId="{DA4D1ADD-05EA-4685-80BB-94300DCCC811}" dt="2022-06-07T07:48:15.440" v="369" actId="478"/>
          <ac:spMkLst>
            <pc:docMk/>
            <pc:sldMk cId="3835004089" sldId="285"/>
            <ac:spMk id="2" creationId="{1D669878-3F2F-9BD7-5CFB-4E5AC98D9D6E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4" creationId="{CA2E5569-5413-4171-8D0F-A04CD8CF3F3A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7" creationId="{C7CD30AC-AD0D-4B8A-AEFE-E34EFF8623DB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8" creationId="{776324C0-CFD8-4494-B7C8-160479C94901}"/>
          </ac:spMkLst>
        </pc:spChg>
        <pc:spChg chg="del">
          <ac:chgData name="이 호진" userId="e7b51f9e24c37788" providerId="LiveId" clId="{DA4D1ADD-05EA-4685-80BB-94300DCCC811}" dt="2022-06-07T07:49:05.397" v="384" actId="478"/>
          <ac:spMkLst>
            <pc:docMk/>
            <pc:sldMk cId="3835004089" sldId="285"/>
            <ac:spMk id="9" creationId="{83A45F92-B082-4872-955B-C43A62ACE520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0" creationId="{B44DF1CD-BD26-E637-F5A9-9ACC04640BB6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1" creationId="{BFC389C9-876E-D50D-9373-592789A87AF2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2" creationId="{8BBB8FE8-FBB3-4164-1979-7D47C410BC48}"/>
          </ac:spMkLst>
        </pc:spChg>
        <pc:spChg chg="add mod">
          <ac:chgData name="이 호진" userId="e7b51f9e24c37788" providerId="LiveId" clId="{DA4D1ADD-05EA-4685-80BB-94300DCCC811}" dt="2022-06-07T07:49:05.959" v="385"/>
          <ac:spMkLst>
            <pc:docMk/>
            <pc:sldMk cId="3835004089" sldId="285"/>
            <ac:spMk id="13" creationId="{C8889101-837C-05AC-F5AD-BB0E27294E73}"/>
          </ac:spMkLst>
        </pc:spChg>
        <pc:picChg chg="del mod">
          <ac:chgData name="이 호진" userId="e7b51f9e24c37788" providerId="LiveId" clId="{DA4D1ADD-05EA-4685-80BB-94300DCCC811}" dt="2022-05-18T12:10:44.494" v="342" actId="478"/>
          <ac:picMkLst>
            <pc:docMk/>
            <pc:sldMk cId="3835004089" sldId="285"/>
            <ac:picMk id="3" creationId="{55397944-513E-47C9-A5CA-98E9B890F007}"/>
          </ac:picMkLst>
        </pc:picChg>
        <pc:picChg chg="add del mod">
          <ac:chgData name="이 호진" userId="e7b51f9e24c37788" providerId="LiveId" clId="{DA4D1ADD-05EA-4685-80BB-94300DCCC811}" dt="2022-06-07T07:48:13.691" v="368" actId="478"/>
          <ac:picMkLst>
            <pc:docMk/>
            <pc:sldMk cId="3835004089" sldId="285"/>
            <ac:picMk id="6" creationId="{CD5E86AA-7779-887F-1880-1CAE2983BEFE}"/>
          </ac:picMkLst>
        </pc:picChg>
      </pc:sldChg>
      <pc:sldChg chg="addSp delSp modSp add mod">
        <pc:chgData name="이 호진" userId="e7b51f9e24c37788" providerId="LiveId" clId="{DA4D1ADD-05EA-4685-80BB-94300DCCC811}" dt="2022-06-07T07:49:17.101" v="389"/>
        <pc:sldMkLst>
          <pc:docMk/>
          <pc:sldMk cId="2903567767" sldId="286"/>
        </pc:sldMkLst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4" creationId="{CA2E5569-5413-4171-8D0F-A04CD8CF3F3A}"/>
          </ac:spMkLst>
        </pc:spChg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7" creationId="{C7CD30AC-AD0D-4B8A-AEFE-E34EFF8623DB}"/>
          </ac:spMkLst>
        </pc:spChg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8" creationId="{776324C0-CFD8-4494-B7C8-160479C94901}"/>
          </ac:spMkLst>
        </pc:spChg>
        <pc:spChg chg="del">
          <ac:chgData name="이 호진" userId="e7b51f9e24c37788" providerId="LiveId" clId="{DA4D1ADD-05EA-4685-80BB-94300DCCC811}" dt="2022-06-07T07:49:16.507" v="388" actId="478"/>
          <ac:spMkLst>
            <pc:docMk/>
            <pc:sldMk cId="2903567767" sldId="286"/>
            <ac:spMk id="9" creationId="{83A45F92-B082-4872-955B-C43A62ACE520}"/>
          </ac:spMkLst>
        </pc:spChg>
        <pc:spChg chg="add mod">
          <ac:chgData name="이 호진" userId="e7b51f9e24c37788" providerId="LiveId" clId="{DA4D1ADD-05EA-4685-80BB-94300DCCC811}" dt="2022-05-18T12:11:16.385" v="352"/>
          <ac:spMkLst>
            <pc:docMk/>
            <pc:sldMk cId="2903567767" sldId="286"/>
            <ac:spMk id="11" creationId="{61B34A21-48FB-0825-FF4A-7798AF2A6C63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4" creationId="{00356149-6896-06E9-32C1-719E8DB84177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5" creationId="{8AD6FE7D-3EC6-E8C9-F24D-552BC3E14F8C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6" creationId="{21E76C1C-609C-43AC-F5DA-96D0422FD660}"/>
          </ac:spMkLst>
        </pc:spChg>
        <pc:spChg chg="add mod">
          <ac:chgData name="이 호진" userId="e7b51f9e24c37788" providerId="LiveId" clId="{DA4D1ADD-05EA-4685-80BB-94300DCCC811}" dt="2022-06-07T07:49:17.101" v="389"/>
          <ac:spMkLst>
            <pc:docMk/>
            <pc:sldMk cId="2903567767" sldId="286"/>
            <ac:spMk id="17" creationId="{F9937B3B-5370-6BF2-BB3C-051FCBFE8149}"/>
          </ac:spMkLst>
        </pc:spChg>
        <pc:picChg chg="mod">
          <ac:chgData name="이 호진" userId="e7b51f9e24c37788" providerId="LiveId" clId="{DA4D1ADD-05EA-4685-80BB-94300DCCC811}" dt="2022-05-18T12:11:21.781" v="354" actId="14100"/>
          <ac:picMkLst>
            <pc:docMk/>
            <pc:sldMk cId="2903567767" sldId="286"/>
            <ac:picMk id="3" creationId="{FE003625-299B-4938-8640-D78DEC6FDA53}"/>
          </ac:picMkLst>
        </pc:picChg>
        <pc:picChg chg="add mod">
          <ac:chgData name="이 호진" userId="e7b51f9e24c37788" providerId="LiveId" clId="{DA4D1ADD-05EA-4685-80BB-94300DCCC811}" dt="2022-05-18T12:11:25.494" v="356" actId="14100"/>
          <ac:picMkLst>
            <pc:docMk/>
            <pc:sldMk cId="2903567767" sldId="286"/>
            <ac:picMk id="10" creationId="{56201E42-EA8B-E1D9-0FFF-46641AC897AF}"/>
          </ac:picMkLst>
        </pc:picChg>
        <pc:picChg chg="add mod">
          <ac:chgData name="이 호진" userId="e7b51f9e24c37788" providerId="LiveId" clId="{DA4D1ADD-05EA-4685-80BB-94300DCCC811}" dt="2022-05-18T12:11:42.033" v="361" actId="1076"/>
          <ac:picMkLst>
            <pc:docMk/>
            <pc:sldMk cId="2903567767" sldId="286"/>
            <ac:picMk id="12" creationId="{875E23FA-C6A7-779A-797B-65431C949CAE}"/>
          </ac:picMkLst>
        </pc:picChg>
        <pc:picChg chg="add mod">
          <ac:chgData name="이 호진" userId="e7b51f9e24c37788" providerId="LiveId" clId="{DA4D1ADD-05EA-4685-80BB-94300DCCC811}" dt="2022-05-18T12:11:42.033" v="361" actId="1076"/>
          <ac:picMkLst>
            <pc:docMk/>
            <pc:sldMk cId="2903567767" sldId="286"/>
            <ac:picMk id="13" creationId="{B1D6BC65-E8BA-9773-7A22-E651D82C8FDB}"/>
          </ac:picMkLst>
        </pc:picChg>
      </pc:sldChg>
      <pc:sldChg chg="addSp delSp modSp add del mod ord">
        <pc:chgData name="이 호진" userId="e7b51f9e24c37788" providerId="LiveId" clId="{DA4D1ADD-05EA-4685-80BB-94300DCCC811}" dt="2022-05-18T12:11:59.501" v="366" actId="47"/>
        <pc:sldMkLst>
          <pc:docMk/>
          <pc:sldMk cId="4206109559" sldId="287"/>
        </pc:sldMkLst>
        <pc:picChg chg="del mod">
          <ac:chgData name="이 호진" userId="e7b51f9e24c37788" providerId="LiveId" clId="{DA4D1ADD-05EA-4685-80BB-94300DCCC811}" dt="2022-05-18T12:11:37.039" v="359" actId="21"/>
          <ac:picMkLst>
            <pc:docMk/>
            <pc:sldMk cId="4206109559" sldId="287"/>
            <ac:picMk id="3" creationId="{348B1A3B-F758-492B-9256-A2A636C41D53}"/>
          </ac:picMkLst>
        </pc:picChg>
        <pc:picChg chg="add del mod">
          <ac:chgData name="이 호진" userId="e7b51f9e24c37788" providerId="LiveId" clId="{DA4D1ADD-05EA-4685-80BB-94300DCCC811}" dt="2022-05-18T12:11:37.039" v="359" actId="21"/>
          <ac:picMkLst>
            <pc:docMk/>
            <pc:sldMk cId="4206109559" sldId="287"/>
            <ac:picMk id="10" creationId="{E11DCB87-124E-E0F7-D1E8-306BE9B9C4E0}"/>
          </ac:picMkLst>
        </pc:picChg>
      </pc:sldChg>
      <pc:sldChg chg="delSp add del mod">
        <pc:chgData name="이 호진" userId="e7b51f9e24c37788" providerId="LiveId" clId="{DA4D1ADD-05EA-4685-80BB-94300DCCC811}" dt="2022-05-14T13:01:15.942" v="203" actId="47"/>
        <pc:sldMkLst>
          <pc:docMk/>
          <pc:sldMk cId="1066496752" sldId="288"/>
        </pc:sldMkLst>
        <pc:picChg chg="del">
          <ac:chgData name="이 호진" userId="e7b51f9e24c37788" providerId="LiveId" clId="{DA4D1ADD-05EA-4685-80BB-94300DCCC811}" dt="2022-05-14T13:00:59.426" v="192" actId="21"/>
          <ac:picMkLst>
            <pc:docMk/>
            <pc:sldMk cId="1066496752" sldId="288"/>
            <ac:picMk id="3" creationId="{C0BDCC10-A566-4587-A586-E3C2CCE8E93A}"/>
          </ac:picMkLst>
        </pc:picChg>
      </pc:sldChg>
      <pc:sldChg chg="addSp delSp modSp add mod">
        <pc:chgData name="이 호진" userId="e7b51f9e24c37788" providerId="LiveId" clId="{DA4D1ADD-05EA-4685-80BB-94300DCCC811}" dt="2022-05-18T11:45:19.507" v="280" actId="1076"/>
        <pc:sldMkLst>
          <pc:docMk/>
          <pc:sldMk cId="1454804337" sldId="288"/>
        </pc:sldMkLst>
        <pc:spChg chg="add mod">
          <ac:chgData name="이 호진" userId="e7b51f9e24c37788" providerId="LiveId" clId="{DA4D1ADD-05EA-4685-80BB-94300DCCC811}" dt="2022-05-18T11:45:19.507" v="280" actId="1076"/>
          <ac:spMkLst>
            <pc:docMk/>
            <pc:sldMk cId="1454804337" sldId="288"/>
            <ac:spMk id="11" creationId="{C00BB79A-6826-0C15-3296-7860A64618CE}"/>
          </ac:spMkLst>
        </pc:spChg>
        <pc:picChg chg="del mod">
          <ac:chgData name="이 호진" userId="e7b51f9e24c37788" providerId="LiveId" clId="{DA4D1ADD-05EA-4685-80BB-94300DCCC811}" dt="2022-05-18T11:45:10.886" v="275" actId="478"/>
          <ac:picMkLst>
            <pc:docMk/>
            <pc:sldMk cId="1454804337" sldId="288"/>
            <ac:picMk id="3" creationId="{E7C516BF-B296-4B8F-AE3D-24B7EAC2A4B0}"/>
          </ac:picMkLst>
        </pc:picChg>
        <pc:picChg chg="add mod">
          <ac:chgData name="이 호진" userId="e7b51f9e24c37788" providerId="LiveId" clId="{DA4D1ADD-05EA-4685-80BB-94300DCCC811}" dt="2022-05-18T11:45:17.764" v="279" actId="1076"/>
          <ac:picMkLst>
            <pc:docMk/>
            <pc:sldMk cId="1454804337" sldId="288"/>
            <ac:picMk id="10" creationId="{B5CE1093-014F-4DC0-1496-8B71B3FE5CFC}"/>
          </ac:picMkLst>
        </pc:picChg>
      </pc:sldChg>
      <pc:sldChg chg="addSp delSp modSp add mod">
        <pc:chgData name="이 호진" userId="e7b51f9e24c37788" providerId="LiveId" clId="{DA4D1ADD-05EA-4685-80BB-94300DCCC811}" dt="2022-06-07T07:49:11.965" v="387"/>
        <pc:sldMkLst>
          <pc:docMk/>
          <pc:sldMk cId="1262805378" sldId="289"/>
        </pc:sldMkLst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4" creationId="{CA2E5569-5413-4171-8D0F-A04CD8CF3F3A}"/>
          </ac:spMkLst>
        </pc:spChg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7" creationId="{C7CD30AC-AD0D-4B8A-AEFE-E34EFF8623DB}"/>
          </ac:spMkLst>
        </pc:spChg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8" creationId="{776324C0-CFD8-4494-B7C8-160479C94901}"/>
          </ac:spMkLst>
        </pc:spChg>
        <pc:spChg chg="del">
          <ac:chgData name="이 호진" userId="e7b51f9e24c37788" providerId="LiveId" clId="{DA4D1ADD-05EA-4685-80BB-94300DCCC811}" dt="2022-06-07T07:49:11.310" v="386" actId="478"/>
          <ac:spMkLst>
            <pc:docMk/>
            <pc:sldMk cId="1262805378" sldId="289"/>
            <ac:spMk id="9" creationId="{83A45F92-B082-4872-955B-C43A62ACE520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0" creationId="{3331690B-FE08-456B-7B6F-B3AF490341DA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1" creationId="{3844A54A-E5C1-2176-9035-41A9CEE4D123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2" creationId="{CA21A3BE-E447-C3B1-90F8-AE9279AE6A1F}"/>
          </ac:spMkLst>
        </pc:spChg>
        <pc:spChg chg="add mod">
          <ac:chgData name="이 호진" userId="e7b51f9e24c37788" providerId="LiveId" clId="{DA4D1ADD-05EA-4685-80BB-94300DCCC811}" dt="2022-06-07T07:49:11.965" v="387"/>
          <ac:spMkLst>
            <pc:docMk/>
            <pc:sldMk cId="1262805378" sldId="289"/>
            <ac:spMk id="13" creationId="{460948F7-427F-89CF-3B47-6957E28583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fRumgvD1Bx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04.5-1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포토센서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DF1CD-BD26-E637-F5A9-9ACC04640BB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C389C9-876E-D50D-9373-592789A87AF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B8FE8-FBB3-4164-1979-7D47C410BC48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89101-837C-05AC-F5AD-BB0E27294E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69878-3F2F-9BD7-5CFB-4E5AC98D9D6E}"/>
              </a:ext>
            </a:extLst>
          </p:cNvPr>
          <p:cNvSpPr txBox="1"/>
          <p:nvPr/>
        </p:nvSpPr>
        <p:spPr>
          <a:xfrm>
            <a:off x="463922" y="786653"/>
            <a:ext cx="476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</a:t>
            </a:r>
            <a:r>
              <a:rPr lang="ko-KR" altLang="en-US" sz="3600" dirty="0"/>
              <a:t>에 </a:t>
            </a:r>
            <a:r>
              <a:rPr lang="ko-KR" altLang="en-US" sz="3600" dirty="0" err="1"/>
              <a:t>조도값</a:t>
            </a:r>
            <a:r>
              <a:rPr lang="ko-KR" altLang="en-US" sz="3600" dirty="0"/>
              <a:t>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5E86AA-7779-887F-1880-1CAE2983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0" y="1602594"/>
            <a:ext cx="6749024" cy="32153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1690B-FE08-456B-7B6F-B3AF490341D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44A54A-E5C1-2176-9035-41A9CEE4D12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1A3BE-E447-C3B1-90F8-AE9279AE6A1F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48F7-427F-89CF-3B47-6957E28583C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</p:spTree>
    <p:extLst>
      <p:ext uri="{BB962C8B-B14F-4D97-AF65-F5344CB8AC3E}">
        <p14:creationId xmlns:p14="http://schemas.microsoft.com/office/powerpoint/2010/main" val="12628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003625-299B-4938-8640-D78DEC6F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43" y="1522318"/>
            <a:ext cx="3510663" cy="925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201E42-EA8B-E1D9-0FFF-46641AC8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3" y="2708661"/>
            <a:ext cx="2219745" cy="917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34A21-48FB-0825-FF4A-7798AF2A6C63}"/>
              </a:ext>
            </a:extLst>
          </p:cNvPr>
          <p:cNvSpPr txBox="1"/>
          <p:nvPr/>
        </p:nvSpPr>
        <p:spPr>
          <a:xfrm>
            <a:off x="526396" y="800100"/>
            <a:ext cx="487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5E23FA-C6A7-779A-797B-65431C94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04" y="1522318"/>
            <a:ext cx="3567674" cy="8873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D6BC65-E8BA-9773-7A22-E651D82C8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728" y="2378669"/>
            <a:ext cx="2622101" cy="13136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356149-6896-06E9-32C1-719E8DB8417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D6FE7D-3EC6-E8C9-F24D-552BC3E14F8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76C1C-609C-43AC-F5DA-96D0422FD660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37B3B-5370-6BF2-BB3C-051FCBFE814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4EAB3B-0C8F-5CC6-3ECE-3772C221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893216"/>
            <a:ext cx="7288306" cy="38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6AD9A-9905-46F4-96B7-6616E9C87E1C}"/>
              </a:ext>
            </a:extLst>
          </p:cNvPr>
          <p:cNvSpPr txBox="1"/>
          <p:nvPr/>
        </p:nvSpPr>
        <p:spPr>
          <a:xfrm>
            <a:off x="2770093" y="779929"/>
            <a:ext cx="44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빛에 의해서 동작하는 가변저항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10E87-B465-6E7C-B742-A3918C32BC4C}"/>
              </a:ext>
            </a:extLst>
          </p:cNvPr>
          <p:cNvSpPr txBox="1"/>
          <p:nvPr/>
        </p:nvSpPr>
        <p:spPr>
          <a:xfrm>
            <a:off x="289112" y="779929"/>
            <a:ext cx="23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포토센서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CE1093-014F-4DC0-1496-8B71B3FE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3" y="1829671"/>
            <a:ext cx="3200400" cy="2295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BB79A-6826-0C15-3296-7860A64618CE}"/>
              </a:ext>
            </a:extLst>
          </p:cNvPr>
          <p:cNvSpPr txBox="1"/>
          <p:nvPr/>
        </p:nvSpPr>
        <p:spPr>
          <a:xfrm>
            <a:off x="4619066" y="2053166"/>
            <a:ext cx="327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개의 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극성으</a:t>
            </a:r>
            <a:r>
              <a:rPr lang="ko-KR" altLang="en-US" dirty="0"/>
              <a:t> 존재하지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80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9A859-D366-4DAC-B77D-D4AB77F3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3" y="1250114"/>
            <a:ext cx="8067675" cy="337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90543-99CE-4414-A546-D74A89E3DB4C}"/>
              </a:ext>
            </a:extLst>
          </p:cNvPr>
          <p:cNvSpPr txBox="1"/>
          <p:nvPr/>
        </p:nvSpPr>
        <p:spPr>
          <a:xfrm>
            <a:off x="262218" y="6858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응용사례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3F202-E479-A292-5C6A-1F5990453496}"/>
              </a:ext>
            </a:extLst>
          </p:cNvPr>
          <p:cNvSpPr txBox="1"/>
          <p:nvPr/>
        </p:nvSpPr>
        <p:spPr>
          <a:xfrm>
            <a:off x="416859" y="786653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회로구성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795192-D2F6-8D2E-C29A-D953F9D3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502177"/>
            <a:ext cx="4477872" cy="3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CCC50-677E-46EB-8B3D-E4EA9B89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6" y="1793782"/>
            <a:ext cx="2752725" cy="1152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193E53-0217-D3B8-86D7-0350013D50E4}"/>
              </a:ext>
            </a:extLst>
          </p:cNvPr>
          <p:cNvSpPr txBox="1"/>
          <p:nvPr/>
        </p:nvSpPr>
        <p:spPr>
          <a:xfrm>
            <a:off x="526396" y="800100"/>
            <a:ext cx="487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아날로그값</a:t>
            </a:r>
            <a:r>
              <a:rPr lang="ko-KR" altLang="en-US" sz="3600" dirty="0"/>
              <a:t> 읽기</a:t>
            </a:r>
          </a:p>
        </p:txBody>
      </p:sp>
    </p:spTree>
    <p:extLst>
      <p:ext uri="{BB962C8B-B14F-4D97-AF65-F5344CB8AC3E}">
        <p14:creationId xmlns:p14="http://schemas.microsoft.com/office/powerpoint/2010/main" val="25955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00309-01A9-7FCD-5B0B-12FD3281F63A}"/>
              </a:ext>
            </a:extLst>
          </p:cNvPr>
          <p:cNvSpPr txBox="1"/>
          <p:nvPr/>
        </p:nvSpPr>
        <p:spPr>
          <a:xfrm>
            <a:off x="250731" y="793377"/>
            <a:ext cx="487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BDF9D-B645-1BCA-10C3-5E690E0E6A7D}"/>
              </a:ext>
            </a:extLst>
          </p:cNvPr>
          <p:cNvSpPr txBox="1"/>
          <p:nvPr/>
        </p:nvSpPr>
        <p:spPr>
          <a:xfrm>
            <a:off x="401030" y="1604666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(LED_BUILTIN,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(A3);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8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94DF-1020-4887-B121-8922F2A091F2}"/>
              </a:ext>
            </a:extLst>
          </p:cNvPr>
          <p:cNvSpPr txBox="1"/>
          <p:nvPr/>
        </p:nvSpPr>
        <p:spPr>
          <a:xfrm>
            <a:off x="349624" y="746312"/>
            <a:ext cx="836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포토레지스터를</a:t>
            </a:r>
            <a:r>
              <a:rPr lang="ko-KR" altLang="en-US" sz="2400" dirty="0"/>
              <a:t> 통한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변경하기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44E019-7DE3-632A-8338-8CCACEF9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6" y="1463471"/>
            <a:ext cx="4340319" cy="31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9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포토센서 감지하기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87915-0907-0956-74C1-0424F801A9E7}"/>
              </a:ext>
            </a:extLst>
          </p:cNvPr>
          <p:cNvSpPr txBox="1"/>
          <p:nvPr/>
        </p:nvSpPr>
        <p:spPr>
          <a:xfrm>
            <a:off x="526396" y="800100"/>
            <a:ext cx="487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DA994-91BF-1980-48A5-949FFDDCC25A}"/>
              </a:ext>
            </a:extLst>
          </p:cNvPr>
          <p:cNvSpPr txBox="1"/>
          <p:nvPr/>
        </p:nvSpPr>
        <p:spPr>
          <a:xfrm>
            <a:off x="403413" y="1940379"/>
            <a:ext cx="2678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A00E1-D987-23F9-FC4B-ECD8720F440D}"/>
              </a:ext>
            </a:extLst>
          </p:cNvPr>
          <p:cNvSpPr txBox="1"/>
          <p:nvPr/>
        </p:nvSpPr>
        <p:spPr>
          <a:xfrm>
            <a:off x="4034115" y="1940379"/>
            <a:ext cx="31398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(A3);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&gt; 900) 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(13,HIGH);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(13,LOW);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7E839A-7F14-A90F-95F3-17E2B4D444A3}"/>
              </a:ext>
            </a:extLst>
          </p:cNvPr>
          <p:cNvCxnSpPr/>
          <p:nvPr/>
        </p:nvCxnSpPr>
        <p:spPr>
          <a:xfrm>
            <a:off x="3603812" y="2003612"/>
            <a:ext cx="60512" cy="29180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23AFA4-4EF7-7789-6760-DAB2E6E4350A}"/>
              </a:ext>
            </a:extLst>
          </p:cNvPr>
          <p:cNvSpPr txBox="1"/>
          <p:nvPr/>
        </p:nvSpPr>
        <p:spPr>
          <a:xfrm>
            <a:off x="526396" y="129404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https://www.tinkercad.com/things/fRumgvD1Bxr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553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207</Words>
  <Application>Microsoft Office PowerPoint</Application>
  <PresentationFormat>화면 슬라이드 쇼(16:9)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2022-06-07T07:49:23Z</dcterms:modified>
</cp:coreProperties>
</file>