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72" r:id="rId4"/>
    <p:sldId id="276" r:id="rId5"/>
    <p:sldId id="277" r:id="rId6"/>
    <p:sldId id="270" r:id="rId7"/>
    <p:sldId id="269" r:id="rId8"/>
    <p:sldId id="274" r:id="rId9"/>
    <p:sldId id="257" r:id="rId10"/>
    <p:sldId id="261" r:id="rId11"/>
    <p:sldId id="262" r:id="rId12"/>
    <p:sldId id="275" r:id="rId13"/>
    <p:sldId id="273" r:id="rId14"/>
    <p:sldId id="256" r:id="rId15"/>
    <p:sldId id="258" r:id="rId16"/>
    <p:sldId id="263" r:id="rId17"/>
    <p:sldId id="264" r:id="rId18"/>
    <p:sldId id="265" r:id="rId19"/>
    <p:sldId id="266" r:id="rId20"/>
    <p:sldId id="267" r:id="rId21"/>
    <p:sldId id="268" r:id="rId22"/>
    <p:sldId id="26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39BB7-DE2E-4158-896C-9ED450981427}" v="26" dt="2022-06-25T13:49:2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7E39BB7-DE2E-4158-896C-9ED450981427}"/>
    <pc:docChg chg="custSel addSld modSld sldOrd">
      <pc:chgData name="이 호진" userId="e7b51f9e24c37788" providerId="LiveId" clId="{67E39BB7-DE2E-4158-896C-9ED450981427}" dt="2022-06-25T13:49:34.103" v="191"/>
      <pc:docMkLst>
        <pc:docMk/>
      </pc:docMkLst>
      <pc:sldChg chg="delSp mod">
        <pc:chgData name="이 호진" userId="e7b51f9e24c37788" providerId="LiveId" clId="{67E39BB7-DE2E-4158-896C-9ED450981427}" dt="2022-06-25T13:48:30.822" v="152" actId="478"/>
        <pc:sldMkLst>
          <pc:docMk/>
          <pc:sldMk cId="2184666338" sldId="256"/>
        </pc:sldMkLst>
        <pc:picChg chg="del">
          <ac:chgData name="이 호진" userId="e7b51f9e24c37788" providerId="LiveId" clId="{67E39BB7-DE2E-4158-896C-9ED450981427}" dt="2022-06-25T13:48:30.822" v="152" actId="478"/>
          <ac:picMkLst>
            <pc:docMk/>
            <pc:sldMk cId="2184666338" sldId="256"/>
            <ac:picMk id="3" creationId="{1EE746C3-75A9-4143-A314-3516DD5200F1}"/>
          </ac:picMkLst>
        </pc:picChg>
      </pc:sldChg>
      <pc:sldChg chg="ord">
        <pc:chgData name="이 호진" userId="e7b51f9e24c37788" providerId="LiveId" clId="{67E39BB7-DE2E-4158-896C-9ED450981427}" dt="2022-06-25T13:48:39.402" v="154"/>
        <pc:sldMkLst>
          <pc:docMk/>
          <pc:sldMk cId="783510813" sldId="257"/>
        </pc:sldMkLst>
      </pc:sldChg>
      <pc:sldChg chg="delSp mod">
        <pc:chgData name="이 호진" userId="e7b51f9e24c37788" providerId="LiveId" clId="{67E39BB7-DE2E-4158-896C-9ED450981427}" dt="2022-06-25T13:49:20.512" v="187" actId="21"/>
        <pc:sldMkLst>
          <pc:docMk/>
          <pc:sldMk cId="3835004089" sldId="258"/>
        </pc:sldMkLst>
        <pc:picChg chg="del">
          <ac:chgData name="이 호진" userId="e7b51f9e24c37788" providerId="LiveId" clId="{67E39BB7-DE2E-4158-896C-9ED450981427}" dt="2022-06-25T13:49:20.512" v="187" actId="21"/>
          <ac:picMkLst>
            <pc:docMk/>
            <pc:sldMk cId="3835004089" sldId="258"/>
            <ac:picMk id="3" creationId="{E08C9932-D31F-40B2-B400-0B25A22E01DC}"/>
          </ac:picMkLst>
        </pc:picChg>
      </pc:sldChg>
      <pc:sldChg chg="ord">
        <pc:chgData name="이 호진" userId="e7b51f9e24c37788" providerId="LiveId" clId="{67E39BB7-DE2E-4158-896C-9ED450981427}" dt="2022-06-25T13:29:38.357" v="89"/>
        <pc:sldMkLst>
          <pc:docMk/>
          <pc:sldMk cId="2903567767" sldId="259"/>
        </pc:sldMkLst>
      </pc:sldChg>
      <pc:sldChg chg="addSp modSp mod ord">
        <pc:chgData name="이 호진" userId="e7b51f9e24c37788" providerId="LiveId" clId="{67E39BB7-DE2E-4158-896C-9ED450981427}" dt="2022-06-25T13:49:34.103" v="191"/>
        <pc:sldMkLst>
          <pc:docMk/>
          <pc:sldMk cId="1599159342" sldId="261"/>
        </pc:sldMkLst>
        <pc:spChg chg="add mod">
          <ac:chgData name="이 호진" userId="e7b51f9e24c37788" providerId="LiveId" clId="{67E39BB7-DE2E-4158-896C-9ED450981427}" dt="2022-06-25T13:49:14.503" v="183" actId="14100"/>
          <ac:spMkLst>
            <pc:docMk/>
            <pc:sldMk cId="1599159342" sldId="261"/>
            <ac:spMk id="2" creationId="{21D517F0-160B-3BD4-88DA-799211E405C3}"/>
          </ac:spMkLst>
        </pc:spChg>
        <pc:picChg chg="mod">
          <ac:chgData name="이 호진" userId="e7b51f9e24c37788" providerId="LiveId" clId="{67E39BB7-DE2E-4158-896C-9ED450981427}" dt="2022-06-25T13:49:18.348" v="186" actId="1076"/>
          <ac:picMkLst>
            <pc:docMk/>
            <pc:sldMk cId="1599159342" sldId="261"/>
            <ac:picMk id="3" creationId="{18A54DB6-961C-4DD5-883D-64BA873F0217}"/>
          </ac:picMkLst>
        </pc:picChg>
        <pc:picChg chg="add mod">
          <ac:chgData name="이 호진" userId="e7b51f9e24c37788" providerId="LiveId" clId="{67E39BB7-DE2E-4158-896C-9ED450981427}" dt="2022-06-25T13:49:23.491" v="189" actId="1076"/>
          <ac:picMkLst>
            <pc:docMk/>
            <pc:sldMk cId="1599159342" sldId="261"/>
            <ac:picMk id="10" creationId="{63D73C94-1123-E92D-DD43-822F3ECA7B7E}"/>
          </ac:picMkLst>
        </pc:picChg>
      </pc:sldChg>
      <pc:sldChg chg="ord">
        <pc:chgData name="이 호진" userId="e7b51f9e24c37788" providerId="LiveId" clId="{67E39BB7-DE2E-4158-896C-9ED450981427}" dt="2022-06-25T13:49:34.103" v="191"/>
        <pc:sldMkLst>
          <pc:docMk/>
          <pc:sldMk cId="3478973103" sldId="262"/>
        </pc:sldMkLst>
      </pc:sldChg>
      <pc:sldChg chg="addSp delSp modSp add mod ord">
        <pc:chgData name="이 호진" userId="e7b51f9e24c37788" providerId="LiveId" clId="{67E39BB7-DE2E-4158-896C-9ED450981427}" dt="2022-06-25T13:48:23.581" v="151" actId="1076"/>
        <pc:sldMkLst>
          <pc:docMk/>
          <pc:sldMk cId="3548201631" sldId="269"/>
        </pc:sldMkLst>
        <pc:spChg chg="add mod">
          <ac:chgData name="이 호진" userId="e7b51f9e24c37788" providerId="LiveId" clId="{67E39BB7-DE2E-4158-896C-9ED450981427}" dt="2022-06-25T13:48:23.581" v="151" actId="1076"/>
          <ac:spMkLst>
            <pc:docMk/>
            <pc:sldMk cId="3548201631" sldId="269"/>
            <ac:spMk id="5" creationId="{D164AB86-75A1-6721-1B76-30AF718C7F84}"/>
          </ac:spMkLst>
        </pc:spChg>
        <pc:spChg chg="add mod">
          <ac:chgData name="이 호진" userId="e7b51f9e24c37788" providerId="LiveId" clId="{67E39BB7-DE2E-4158-896C-9ED450981427}" dt="2022-06-25T13:48:21.366" v="150" actId="1076"/>
          <ac:spMkLst>
            <pc:docMk/>
            <pc:sldMk cId="3548201631" sldId="269"/>
            <ac:spMk id="11" creationId="{610A91E0-2064-82BB-A003-2975C6212273}"/>
          </ac:spMkLst>
        </pc:spChg>
        <pc:picChg chg="add mod">
          <ac:chgData name="이 호진" userId="e7b51f9e24c37788" providerId="LiveId" clId="{67E39BB7-DE2E-4158-896C-9ED450981427}" dt="2022-06-25T13:28:42.101" v="87" actId="1076"/>
          <ac:picMkLst>
            <pc:docMk/>
            <pc:sldMk cId="3548201631" sldId="269"/>
            <ac:picMk id="3" creationId="{45022669-0777-836F-1947-0DF1512277DD}"/>
          </ac:picMkLst>
        </pc:picChg>
        <pc:picChg chg="add del mod">
          <ac:chgData name="이 호진" userId="e7b51f9e24c37788" providerId="LiveId" clId="{67E39BB7-DE2E-4158-896C-9ED450981427}" dt="2022-06-25T13:47:47.364" v="114" actId="21"/>
          <ac:picMkLst>
            <pc:docMk/>
            <pc:sldMk cId="3548201631" sldId="269"/>
            <ac:picMk id="10" creationId="{A1647753-2C01-A38F-932B-01170478E1EC}"/>
          </ac:picMkLst>
        </pc:picChg>
      </pc:sldChg>
      <pc:sldChg chg="addSp modSp add mod ord">
        <pc:chgData name="이 호진" userId="e7b51f9e24c37788" providerId="LiveId" clId="{67E39BB7-DE2E-4158-896C-9ED450981427}" dt="2022-06-25T13:46:23.793" v="105"/>
        <pc:sldMkLst>
          <pc:docMk/>
          <pc:sldMk cId="3632561398" sldId="270"/>
        </pc:sldMkLst>
        <pc:picChg chg="add mod">
          <ac:chgData name="이 호진" userId="e7b51f9e24c37788" providerId="LiveId" clId="{67E39BB7-DE2E-4158-896C-9ED450981427}" dt="2022-06-25T13:27:12.483" v="8" actId="1076"/>
          <ac:picMkLst>
            <pc:docMk/>
            <pc:sldMk cId="3632561398" sldId="270"/>
            <ac:picMk id="3" creationId="{131D769B-8967-B77C-6803-6C85FD0C772E}"/>
          </ac:picMkLst>
        </pc:picChg>
      </pc:sldChg>
      <pc:sldChg chg="addSp modSp add mod ord">
        <pc:chgData name="이 호진" userId="e7b51f9e24c37788" providerId="LiveId" clId="{67E39BB7-DE2E-4158-896C-9ED450981427}" dt="2022-06-25T13:30:00.550" v="96" actId="1076"/>
        <pc:sldMkLst>
          <pc:docMk/>
          <pc:sldMk cId="2350540704" sldId="271"/>
        </pc:sldMkLst>
        <pc:picChg chg="add mod">
          <ac:chgData name="이 호진" userId="e7b51f9e24c37788" providerId="LiveId" clId="{67E39BB7-DE2E-4158-896C-9ED450981427}" dt="2022-06-25T13:30:00.550" v="96" actId="1076"/>
          <ac:picMkLst>
            <pc:docMk/>
            <pc:sldMk cId="2350540704" sldId="271"/>
            <ac:picMk id="3" creationId="{B9F143D6-F450-DA66-91CE-4A199AF72DB4}"/>
          </ac:picMkLst>
        </pc:picChg>
      </pc:sldChg>
      <pc:sldChg chg="addSp modSp add mod ord">
        <pc:chgData name="이 호진" userId="e7b51f9e24c37788" providerId="LiveId" clId="{67E39BB7-DE2E-4158-896C-9ED450981427}" dt="2022-06-25T13:30:31.734" v="101" actId="14100"/>
        <pc:sldMkLst>
          <pc:docMk/>
          <pc:sldMk cId="2470939044" sldId="272"/>
        </pc:sldMkLst>
        <pc:picChg chg="add mod">
          <ac:chgData name="이 호진" userId="e7b51f9e24c37788" providerId="LiveId" clId="{67E39BB7-DE2E-4158-896C-9ED450981427}" dt="2022-06-25T13:30:31.734" v="101" actId="14100"/>
          <ac:picMkLst>
            <pc:docMk/>
            <pc:sldMk cId="2470939044" sldId="272"/>
            <ac:picMk id="3" creationId="{619BA784-AD11-8F43-3ADA-A1C19DE92361}"/>
          </ac:picMkLst>
        </pc:picChg>
      </pc:sldChg>
      <pc:sldChg chg="add ord">
        <pc:chgData name="이 호진" userId="e7b51f9e24c37788" providerId="LiveId" clId="{67E39BB7-DE2E-4158-896C-9ED450981427}" dt="2022-06-25T13:27:24.099" v="13"/>
        <pc:sldMkLst>
          <pc:docMk/>
          <pc:sldMk cId="4159973779" sldId="273"/>
        </pc:sldMkLst>
      </pc:sldChg>
      <pc:sldChg chg="addSp modSp add mod">
        <pc:chgData name="이 호진" userId="e7b51f9e24c37788" providerId="LiveId" clId="{67E39BB7-DE2E-4158-896C-9ED450981427}" dt="2022-06-25T13:47:50.901" v="116" actId="1076"/>
        <pc:sldMkLst>
          <pc:docMk/>
          <pc:sldMk cId="2787201282" sldId="274"/>
        </pc:sldMkLst>
        <pc:picChg chg="add mod">
          <ac:chgData name="이 호진" userId="e7b51f9e24c37788" providerId="LiveId" clId="{67E39BB7-DE2E-4158-896C-9ED450981427}" dt="2022-06-25T13:47:41.361" v="113" actId="1076"/>
          <ac:picMkLst>
            <pc:docMk/>
            <pc:sldMk cId="2787201282" sldId="274"/>
            <ac:picMk id="3" creationId="{91504B9F-FFDF-B99B-948E-2E1CD9013DD5}"/>
          </ac:picMkLst>
        </pc:picChg>
        <pc:picChg chg="add mod">
          <ac:chgData name="이 호진" userId="e7b51f9e24c37788" providerId="LiveId" clId="{67E39BB7-DE2E-4158-896C-9ED450981427}" dt="2022-06-25T13:47:50.901" v="116" actId="1076"/>
          <ac:picMkLst>
            <pc:docMk/>
            <pc:sldMk cId="2787201282" sldId="274"/>
            <ac:picMk id="10" creationId="{DA5D4950-0C5C-504D-0756-3E6871CF8099}"/>
          </ac:picMkLst>
        </pc:picChg>
      </pc:sldChg>
      <pc:sldChg chg="add">
        <pc:chgData name="이 호진" userId="e7b51f9e24c37788" providerId="LiveId" clId="{67E39BB7-DE2E-4158-896C-9ED450981427}" dt="2022-06-25T13:30:03.136" v="98"/>
        <pc:sldMkLst>
          <pc:docMk/>
          <pc:sldMk cId="1965976181" sldId="275"/>
        </pc:sldMkLst>
      </pc:sldChg>
      <pc:sldChg chg="addSp modSp add">
        <pc:chgData name="이 호진" userId="e7b51f9e24c37788" providerId="LiveId" clId="{67E39BB7-DE2E-4158-896C-9ED450981427}" dt="2022-06-25T13:46:16.982" v="103"/>
        <pc:sldMkLst>
          <pc:docMk/>
          <pc:sldMk cId="2439839766" sldId="276"/>
        </pc:sldMkLst>
        <pc:spChg chg="add mod">
          <ac:chgData name="이 호진" userId="e7b51f9e24c37788" providerId="LiveId" clId="{67E39BB7-DE2E-4158-896C-9ED450981427}" dt="2022-06-25T13:46:16.982" v="103"/>
          <ac:spMkLst>
            <pc:docMk/>
            <pc:sldMk cId="2439839766" sldId="276"/>
            <ac:spMk id="11" creationId="{FAFD6CFC-28ED-9109-36B0-B6E23E2C28A1}"/>
          </ac:spMkLst>
        </pc:spChg>
      </pc:sldChg>
      <pc:sldChg chg="add">
        <pc:chgData name="이 호진" userId="e7b51f9e24c37788" providerId="LiveId" clId="{67E39BB7-DE2E-4158-896C-9ED450981427}" dt="2022-06-25T13:45:38.753" v="102"/>
        <pc:sldMkLst>
          <pc:docMk/>
          <pc:sldMk cId="3282716929" sldId="277"/>
        </pc:sldMkLst>
      </pc:sldChg>
    </pc:docChg>
  </pc:docChgLst>
  <pc:docChgLst>
    <pc:chgData name="이 호진" userId="e7b51f9e24c37788" providerId="LiveId" clId="{5D34B4D8-8EF6-4AB6-85CB-48CF160D9719}"/>
    <pc:docChg chg="modSld sldOrd">
      <pc:chgData name="이 호진" userId="e7b51f9e24c37788" providerId="LiveId" clId="{5D34B4D8-8EF6-4AB6-85CB-48CF160D9719}" dt="2022-05-14T13:35:31.898" v="4" actId="1076"/>
      <pc:docMkLst>
        <pc:docMk/>
      </pc:docMkLst>
      <pc:sldChg chg="addSp modSp mod ord">
        <pc:chgData name="이 호진" userId="e7b51f9e24c37788" providerId="LiveId" clId="{5D34B4D8-8EF6-4AB6-85CB-48CF160D9719}" dt="2022-05-14T13:35:31.898" v="4" actId="1076"/>
        <pc:sldMkLst>
          <pc:docMk/>
          <pc:sldMk cId="2903567767" sldId="259"/>
        </pc:sldMkLst>
        <pc:picChg chg="add mod">
          <ac:chgData name="이 호진" userId="e7b51f9e24c37788" providerId="LiveId" clId="{5D34B4D8-8EF6-4AB6-85CB-48CF160D9719}" dt="2022-05-14T13:35:31.898" v="4" actId="1076"/>
          <ac:picMkLst>
            <pc:docMk/>
            <pc:sldMk cId="2903567767" sldId="259"/>
            <ac:picMk id="3" creationId="{DE32AAD1-34BD-77DA-F013-C28DDBA99C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2AAD1-34BD-77DA-F013-C28DDBA9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" y="726428"/>
            <a:ext cx="7442947" cy="41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A54DB6-961C-4DD5-883D-64BA873F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9" y="1633817"/>
            <a:ext cx="2968944" cy="3265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D517F0-160B-3BD4-88DA-799211E405C3}"/>
              </a:ext>
            </a:extLst>
          </p:cNvPr>
          <p:cNvSpPr txBox="1"/>
          <p:nvPr/>
        </p:nvSpPr>
        <p:spPr>
          <a:xfrm>
            <a:off x="316006" y="898284"/>
            <a:ext cx="38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센서 모듈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D73C94-1123-E92D-DD43-822F3EC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1804987"/>
            <a:ext cx="2219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A0545-BA87-495B-9F9B-B1428765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" y="768696"/>
            <a:ext cx="8619565" cy="38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96597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415997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1F6090-3966-4E38-BF50-13B1BFAE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38262"/>
            <a:ext cx="6524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16ACA-0819-4419-A77C-C4290E15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847725"/>
            <a:ext cx="7648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A3320-32AA-42C8-8738-16FE30C87E60}"/>
              </a:ext>
            </a:extLst>
          </p:cNvPr>
          <p:cNvSpPr txBox="1"/>
          <p:nvPr/>
        </p:nvSpPr>
        <p:spPr>
          <a:xfrm>
            <a:off x="477371" y="907676"/>
            <a:ext cx="2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LCD</a:t>
            </a:r>
            <a:r>
              <a:rPr lang="ko-KR" altLang="en-US" dirty="0"/>
              <a:t>에 표시하기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63244-7A9B-4742-A7E2-22D41AA6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24" y="712694"/>
            <a:ext cx="6580099" cy="39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5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BED244-3EFD-44BB-9C5D-FBCE3A0C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52500"/>
            <a:ext cx="7934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143D6-F450-DA66-91CE-4A199AF7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602228"/>
            <a:ext cx="5546823" cy="44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4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37ABBA-E8CD-462B-B659-5FD6C11C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747837"/>
            <a:ext cx="4076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428F8D-08B6-453A-8ADD-4D565EFD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" y="779211"/>
            <a:ext cx="7239000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EB0503-0212-4A41-8841-A1F6FE86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96" y="2317499"/>
            <a:ext cx="4785752" cy="2381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23140-6F44-4AAC-B198-B10C6EDF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35" y="3111933"/>
            <a:ext cx="3242142" cy="1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BA784-AD11-8F43-3ADA-A1C19DE9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42598"/>
            <a:ext cx="4000502" cy="29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3C74F-134D-118E-F150-C5D85D1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747755"/>
            <a:ext cx="5466228" cy="3023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3A811-FA49-C8CE-0BAD-A9DEF1B054F6}"/>
              </a:ext>
            </a:extLst>
          </p:cNvPr>
          <p:cNvSpPr txBox="1"/>
          <p:nvPr/>
        </p:nvSpPr>
        <p:spPr>
          <a:xfrm>
            <a:off x="262217" y="749954"/>
            <a:ext cx="2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D6CFC-28ED-9109-36B0-B6E23E2C28A1}"/>
              </a:ext>
            </a:extLst>
          </p:cNvPr>
          <p:cNvSpPr txBox="1"/>
          <p:nvPr/>
        </p:nvSpPr>
        <p:spPr>
          <a:xfrm>
            <a:off x="289112" y="1156521"/>
            <a:ext cx="546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https://www.tinkercad.com/things/b9RoAKtQKtN</a:t>
            </a:r>
          </a:p>
        </p:txBody>
      </p:sp>
    </p:spTree>
    <p:extLst>
      <p:ext uri="{BB962C8B-B14F-4D97-AF65-F5344CB8AC3E}">
        <p14:creationId xmlns:p14="http://schemas.microsoft.com/office/powerpoint/2010/main" val="243983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87C24-26BA-EC01-5F8F-C11BD4C9BEBE}"/>
              </a:ext>
            </a:extLst>
          </p:cNvPr>
          <p:cNvSpPr txBox="1"/>
          <p:nvPr/>
        </p:nvSpPr>
        <p:spPr>
          <a:xfrm>
            <a:off x="403413" y="1018311"/>
            <a:ext cx="4222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CFCF-D101-FEF2-47EA-FBE218BD126B}"/>
              </a:ext>
            </a:extLst>
          </p:cNvPr>
          <p:cNvSpPr txBox="1"/>
          <p:nvPr/>
        </p:nvSpPr>
        <p:spPr>
          <a:xfrm>
            <a:off x="5419165" y="1018311"/>
            <a:ext cx="2998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B0115A-AB05-63AA-5E87-2E3B2C08AF76}"/>
              </a:ext>
            </a:extLst>
          </p:cNvPr>
          <p:cNvCxnSpPr/>
          <p:nvPr/>
        </p:nvCxnSpPr>
        <p:spPr>
          <a:xfrm>
            <a:off x="5042647" y="1018311"/>
            <a:ext cx="0" cy="372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D769B-8967-B77C-6803-6C85FD0C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4" y="739961"/>
            <a:ext cx="8518712" cy="41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22669-0777-836F-1947-0DF15122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9" y="1497883"/>
            <a:ext cx="3556187" cy="3301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4AB86-75A1-6721-1B76-30AF718C7F84}"/>
              </a:ext>
            </a:extLst>
          </p:cNvPr>
          <p:cNvSpPr txBox="1"/>
          <p:nvPr/>
        </p:nvSpPr>
        <p:spPr>
          <a:xfrm>
            <a:off x="4020670" y="1895926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수분에 의한 값이 변화는 가변저항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A91E0-2064-82BB-A003-2975C6212273}"/>
              </a:ext>
            </a:extLst>
          </p:cNvPr>
          <p:cNvSpPr txBox="1"/>
          <p:nvPr/>
        </p:nvSpPr>
        <p:spPr>
          <a:xfrm>
            <a:off x="262218" y="851552"/>
            <a:ext cx="439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토양 수분 감지 센서</a:t>
            </a:r>
          </a:p>
        </p:txBody>
      </p:sp>
    </p:spTree>
    <p:extLst>
      <p:ext uri="{BB962C8B-B14F-4D97-AF65-F5344CB8AC3E}">
        <p14:creationId xmlns:p14="http://schemas.microsoft.com/office/powerpoint/2010/main" val="35482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04B9F-FFDF-B99B-948E-2E1CD901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" y="1166252"/>
            <a:ext cx="4783739" cy="3284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4950-0C5C-504D-0756-3E6871CF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57" y="932189"/>
            <a:ext cx="4057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3B682-2827-4F08-BAC6-2388A845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32609"/>
            <a:ext cx="7981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226</Words>
  <Application>Microsoft Office PowerPoint</Application>
  <PresentationFormat>화면 슬라이드 쇼(16:9)</PresentationFormat>
  <Paragraphs>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2022-06-25T13:49:38Z</dcterms:modified>
</cp:coreProperties>
</file>