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68" r:id="rId4"/>
    <p:sldId id="257" r:id="rId5"/>
    <p:sldId id="269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6BD2B-D1EA-4140-8B12-247C40E9A83B}" v="6" dt="2022-06-25T13:55:32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BB2DE4FF-A1CA-40C4-99E9-366D82C87965}"/>
    <pc:docChg chg="modSld sldOrd">
      <pc:chgData name="이 호진" userId="e7b51f9e24c37788" providerId="LiveId" clId="{BB2DE4FF-A1CA-40C4-99E9-366D82C87965}" dt="2022-05-14T13:34:05.714" v="4"/>
      <pc:docMkLst>
        <pc:docMk/>
      </pc:docMkLst>
      <pc:sldChg chg="addSp modSp mod ord">
        <pc:chgData name="이 호진" userId="e7b51f9e24c37788" providerId="LiveId" clId="{BB2DE4FF-A1CA-40C4-99E9-366D82C87965}" dt="2022-05-14T13:34:05.714" v="4"/>
        <pc:sldMkLst>
          <pc:docMk/>
          <pc:sldMk cId="3905323021" sldId="266"/>
        </pc:sldMkLst>
        <pc:picChg chg="add mod">
          <ac:chgData name="이 호진" userId="e7b51f9e24c37788" providerId="LiveId" clId="{BB2DE4FF-A1CA-40C4-99E9-366D82C87965}" dt="2022-05-14T13:34:02.146" v="2" actId="1076"/>
          <ac:picMkLst>
            <pc:docMk/>
            <pc:sldMk cId="3905323021" sldId="266"/>
            <ac:picMk id="3" creationId="{6D94DF79-54CB-B0D5-1043-4AD5CA4F2B65}"/>
          </ac:picMkLst>
        </pc:picChg>
      </pc:sldChg>
    </pc:docChg>
  </pc:docChgLst>
  <pc:docChgLst>
    <pc:chgData name="이 호진" userId="e7b51f9e24c37788" providerId="LiveId" clId="{2E26BD2B-D1EA-4140-8B12-247C40E9A83B}"/>
    <pc:docChg chg="custSel addSld delSld modSld sldOrd">
      <pc:chgData name="이 호진" userId="e7b51f9e24c37788" providerId="LiveId" clId="{2E26BD2B-D1EA-4140-8B12-247C40E9A83B}" dt="2022-06-25T13:56:44.088" v="61" actId="47"/>
      <pc:docMkLst>
        <pc:docMk/>
      </pc:docMkLst>
      <pc:sldChg chg="addSp delSp modSp del mod">
        <pc:chgData name="이 호진" userId="e7b51f9e24c37788" providerId="LiveId" clId="{2E26BD2B-D1EA-4140-8B12-247C40E9A83B}" dt="2022-06-25T13:56:31.798" v="59" actId="47"/>
        <pc:sldMkLst>
          <pc:docMk/>
          <pc:sldMk cId="2184666338" sldId="256"/>
        </pc:sldMkLst>
        <pc:spChg chg="add del mod">
          <ac:chgData name="이 호진" userId="e7b51f9e24c37788" providerId="LiveId" clId="{2E26BD2B-D1EA-4140-8B12-247C40E9A83B}" dt="2022-06-25T13:55:30.195" v="44" actId="21"/>
          <ac:spMkLst>
            <pc:docMk/>
            <pc:sldMk cId="2184666338" sldId="256"/>
            <ac:spMk id="2" creationId="{18C068EA-66EE-D232-90FF-231D7F23FA48}"/>
          </ac:spMkLst>
        </pc:spChg>
        <pc:picChg chg="del">
          <ac:chgData name="이 호진" userId="e7b51f9e24c37788" providerId="LiveId" clId="{2E26BD2B-D1EA-4140-8B12-247C40E9A83B}" dt="2022-06-25T13:55:49.986" v="53" actId="478"/>
          <ac:picMkLst>
            <pc:docMk/>
            <pc:sldMk cId="2184666338" sldId="256"/>
            <ac:picMk id="3" creationId="{2A940CA8-0C5C-4854-9954-79FA119232C9}"/>
          </ac:picMkLst>
        </pc:picChg>
      </pc:sldChg>
      <pc:sldChg chg="ord">
        <pc:chgData name="이 호진" userId="e7b51f9e24c37788" providerId="LiveId" clId="{2E26BD2B-D1EA-4140-8B12-247C40E9A83B}" dt="2022-06-25T13:56:03.995" v="55"/>
        <pc:sldMkLst>
          <pc:docMk/>
          <pc:sldMk cId="783510813" sldId="257"/>
        </pc:sldMkLst>
      </pc:sldChg>
      <pc:sldChg chg="del">
        <pc:chgData name="이 호진" userId="e7b51f9e24c37788" providerId="LiveId" clId="{2E26BD2B-D1EA-4140-8B12-247C40E9A83B}" dt="2022-06-25T13:56:28.083" v="58" actId="47"/>
        <pc:sldMkLst>
          <pc:docMk/>
          <pc:sldMk cId="3835004089" sldId="258"/>
        </pc:sldMkLst>
      </pc:sldChg>
      <pc:sldChg chg="del">
        <pc:chgData name="이 호진" userId="e7b51f9e24c37788" providerId="LiveId" clId="{2E26BD2B-D1EA-4140-8B12-247C40E9A83B}" dt="2022-06-25T13:56:28.083" v="58" actId="47"/>
        <pc:sldMkLst>
          <pc:docMk/>
          <pc:sldMk cId="2903567767" sldId="259"/>
        </pc:sldMkLst>
      </pc:sldChg>
      <pc:sldChg chg="del">
        <pc:chgData name="이 호진" userId="e7b51f9e24c37788" providerId="LiveId" clId="{2E26BD2B-D1EA-4140-8B12-247C40E9A83B}" dt="2022-06-25T13:56:13.498" v="56" actId="47"/>
        <pc:sldMkLst>
          <pc:docMk/>
          <pc:sldMk cId="3378308668" sldId="261"/>
        </pc:sldMkLst>
      </pc:sldChg>
      <pc:sldChg chg="del">
        <pc:chgData name="이 호진" userId="e7b51f9e24c37788" providerId="LiveId" clId="{2E26BD2B-D1EA-4140-8B12-247C40E9A83B}" dt="2022-06-25T13:56:14.555" v="57" actId="47"/>
        <pc:sldMkLst>
          <pc:docMk/>
          <pc:sldMk cId="4024611542" sldId="262"/>
        </pc:sldMkLst>
      </pc:sldChg>
      <pc:sldChg chg="del">
        <pc:chgData name="이 호진" userId="e7b51f9e24c37788" providerId="LiveId" clId="{2E26BD2B-D1EA-4140-8B12-247C40E9A83B}" dt="2022-06-25T13:56:28.083" v="58" actId="47"/>
        <pc:sldMkLst>
          <pc:docMk/>
          <pc:sldMk cId="1679751037" sldId="263"/>
        </pc:sldMkLst>
      </pc:sldChg>
      <pc:sldChg chg="del">
        <pc:chgData name="이 호진" userId="e7b51f9e24c37788" providerId="LiveId" clId="{2E26BD2B-D1EA-4140-8B12-247C40E9A83B}" dt="2022-06-25T13:56:28.083" v="58" actId="47"/>
        <pc:sldMkLst>
          <pc:docMk/>
          <pc:sldMk cId="3950814382" sldId="264"/>
        </pc:sldMkLst>
      </pc:sldChg>
      <pc:sldChg chg="del">
        <pc:chgData name="이 호진" userId="e7b51f9e24c37788" providerId="LiveId" clId="{2E26BD2B-D1EA-4140-8B12-247C40E9A83B}" dt="2022-06-25T13:56:28.083" v="58" actId="47"/>
        <pc:sldMkLst>
          <pc:docMk/>
          <pc:sldMk cId="2356769410" sldId="265"/>
        </pc:sldMkLst>
      </pc:sldChg>
      <pc:sldChg chg="addSp modSp mod ord">
        <pc:chgData name="이 호진" userId="e7b51f9e24c37788" providerId="LiveId" clId="{2E26BD2B-D1EA-4140-8B12-247C40E9A83B}" dt="2022-06-25T13:55:46.354" v="52" actId="1076"/>
        <pc:sldMkLst>
          <pc:docMk/>
          <pc:sldMk cId="2793243587" sldId="267"/>
        </pc:sldMkLst>
        <pc:spChg chg="add mod">
          <ac:chgData name="이 호진" userId="e7b51f9e24c37788" providerId="LiveId" clId="{2E26BD2B-D1EA-4140-8B12-247C40E9A83B}" dt="2022-06-25T13:55:41.067" v="48" actId="14100"/>
          <ac:spMkLst>
            <pc:docMk/>
            <pc:sldMk cId="2793243587" sldId="267"/>
            <ac:spMk id="10" creationId="{5569BD45-2C99-D41F-DF7D-D11E68FB1118}"/>
          </ac:spMkLst>
        </pc:spChg>
        <pc:picChg chg="add mod">
          <ac:chgData name="이 호진" userId="e7b51f9e24c37788" providerId="LiveId" clId="{2E26BD2B-D1EA-4140-8B12-247C40E9A83B}" dt="2022-06-25T13:55:46.354" v="52" actId="1076"/>
          <ac:picMkLst>
            <pc:docMk/>
            <pc:sldMk cId="2793243587" sldId="267"/>
            <ac:picMk id="3" creationId="{9DA32B2F-8AA7-73A4-91F4-BCD5B7FA8FFE}"/>
          </ac:picMkLst>
        </pc:picChg>
        <pc:picChg chg="add mod">
          <ac:chgData name="이 호진" userId="e7b51f9e24c37788" providerId="LiveId" clId="{2E26BD2B-D1EA-4140-8B12-247C40E9A83B}" dt="2022-06-25T13:54:02.459" v="9" actId="1076"/>
          <ac:picMkLst>
            <pc:docMk/>
            <pc:sldMk cId="2793243587" sldId="267"/>
            <ac:picMk id="6" creationId="{B71AAE90-7731-341C-C3FD-76ABB59F06E6}"/>
          </ac:picMkLst>
        </pc:picChg>
      </pc:sldChg>
      <pc:sldChg chg="addSp modSp mod ord">
        <pc:chgData name="이 호진" userId="e7b51f9e24c37788" providerId="LiveId" clId="{2E26BD2B-D1EA-4140-8B12-247C40E9A83B}" dt="2022-06-25T13:54:21.371" v="11" actId="1076"/>
        <pc:sldMkLst>
          <pc:docMk/>
          <pc:sldMk cId="2015253673" sldId="268"/>
        </pc:sldMkLst>
        <pc:picChg chg="add mod">
          <ac:chgData name="이 호진" userId="e7b51f9e24c37788" providerId="LiveId" clId="{2E26BD2B-D1EA-4140-8B12-247C40E9A83B}" dt="2022-06-25T13:54:21.371" v="11" actId="1076"/>
          <ac:picMkLst>
            <pc:docMk/>
            <pc:sldMk cId="2015253673" sldId="268"/>
            <ac:picMk id="3" creationId="{87A9BD80-F054-0B74-954E-9F4ECC19CFA6}"/>
          </ac:picMkLst>
        </pc:picChg>
      </pc:sldChg>
      <pc:sldChg chg="addSp modSp add mod">
        <pc:chgData name="이 호진" userId="e7b51f9e24c37788" providerId="LiveId" clId="{2E26BD2B-D1EA-4140-8B12-247C40E9A83B}" dt="2022-06-25T13:54:58.112" v="15" actId="1076"/>
        <pc:sldMkLst>
          <pc:docMk/>
          <pc:sldMk cId="557828133" sldId="269"/>
        </pc:sldMkLst>
        <pc:picChg chg="add mod">
          <ac:chgData name="이 호진" userId="e7b51f9e24c37788" providerId="LiveId" clId="{2E26BD2B-D1EA-4140-8B12-247C40E9A83B}" dt="2022-06-25T13:54:45.490" v="13" actId="1076"/>
          <ac:picMkLst>
            <pc:docMk/>
            <pc:sldMk cId="557828133" sldId="269"/>
            <ac:picMk id="3" creationId="{5177125B-0AFD-A6BB-8494-8B7973622636}"/>
          </ac:picMkLst>
        </pc:picChg>
        <pc:picChg chg="add mod">
          <ac:chgData name="이 호진" userId="e7b51f9e24c37788" providerId="LiveId" clId="{2E26BD2B-D1EA-4140-8B12-247C40E9A83B}" dt="2022-06-25T13:54:58.112" v="15" actId="1076"/>
          <ac:picMkLst>
            <pc:docMk/>
            <pc:sldMk cId="557828133" sldId="269"/>
            <ac:picMk id="6" creationId="{F8974E1B-688B-A7D6-61D2-D373B2E9805D}"/>
          </ac:picMkLst>
        </pc:picChg>
      </pc:sldChg>
      <pc:sldChg chg="new del">
        <pc:chgData name="이 호진" userId="e7b51f9e24c37788" providerId="LiveId" clId="{2E26BD2B-D1EA-4140-8B12-247C40E9A83B}" dt="2022-06-25T13:56:44.088" v="61" actId="47"/>
        <pc:sldMkLst>
          <pc:docMk/>
          <pc:sldMk cId="738775377" sldId="270"/>
        </pc:sldMkLst>
      </pc:sldChg>
      <pc:sldChg chg="add del">
        <pc:chgData name="이 호진" userId="e7b51f9e24c37788" providerId="LiveId" clId="{2E26BD2B-D1EA-4140-8B12-247C40E9A83B}" dt="2022-06-25T13:56:31.798" v="59" actId="47"/>
        <pc:sldMkLst>
          <pc:docMk/>
          <pc:sldMk cId="2630320336" sldId="270"/>
        </pc:sldMkLst>
      </pc:sldChg>
      <pc:sldChg chg="add del">
        <pc:chgData name="이 호진" userId="e7b51f9e24c37788" providerId="LiveId" clId="{2E26BD2B-D1EA-4140-8B12-247C40E9A83B}" dt="2022-06-25T13:56:31.798" v="59" actId="47"/>
        <pc:sldMkLst>
          <pc:docMk/>
          <pc:sldMk cId="3621727781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94DF79-54CB-B0D5-1043-4AD5CA4F2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825101"/>
            <a:ext cx="8169088" cy="396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2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A32B2F-8AA7-73A4-91F4-BCD5B7FA8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92" y="1563718"/>
            <a:ext cx="2348606" cy="31232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1AAE90-7731-341C-C3FD-76ABB59F0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859" y="786652"/>
            <a:ext cx="5398209" cy="40542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69BD45-2C99-D41F-DF7D-D11E68FB1118}"/>
              </a:ext>
            </a:extLst>
          </p:cNvPr>
          <p:cNvSpPr txBox="1"/>
          <p:nvPr/>
        </p:nvSpPr>
        <p:spPr>
          <a:xfrm>
            <a:off x="348784" y="763400"/>
            <a:ext cx="3537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빗물감지센서</a:t>
            </a:r>
          </a:p>
        </p:txBody>
      </p:sp>
    </p:spTree>
    <p:extLst>
      <p:ext uri="{BB962C8B-B14F-4D97-AF65-F5344CB8AC3E}">
        <p14:creationId xmlns:p14="http://schemas.microsoft.com/office/powerpoint/2010/main" val="279324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A9BD80-F054-0B74-954E-9F4ECC19C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59" y="1023377"/>
            <a:ext cx="49815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5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161534-8C56-4325-8F0C-14363A673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047750"/>
            <a:ext cx="86582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1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77125B-0AFD-A6BB-8494-8B7973622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64" y="840161"/>
            <a:ext cx="3933825" cy="39338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8974E1B-688B-A7D6-61D2-D373B2E98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752" y="773485"/>
            <a:ext cx="43148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2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3214108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25</Words>
  <Application>Microsoft Office PowerPoint</Application>
  <PresentationFormat>화면 슬라이드 쇼(16:9)</PresentationFormat>
  <Paragraphs>13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4</cp:revision>
  <dcterms:created xsi:type="dcterms:W3CDTF">2022-02-09T03:28:42Z</dcterms:created>
  <dcterms:modified xsi:type="dcterms:W3CDTF">2022-06-25T13:56:49Z</dcterms:modified>
</cp:coreProperties>
</file>