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0EAEB-2EF2-4920-92B9-8DC3D447F72F}" v="53" dt="2022-07-06T06:50:4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EA40EAEB-2EF2-4920-92B9-8DC3D447F72F}"/>
    <pc:docChg chg="addSld delSld modSld">
      <pc:chgData name="이 호진" userId="e7b51f9e24c37788" providerId="LiveId" clId="{EA40EAEB-2EF2-4920-92B9-8DC3D447F72F}" dt="2022-07-15T00:37:06.042" v="163" actId="207"/>
      <pc:docMkLst>
        <pc:docMk/>
      </pc:docMkLst>
      <pc:sldChg chg="addSp delSp modSp mod">
        <pc:chgData name="이 호진" userId="e7b51f9e24c37788" providerId="LiveId" clId="{EA40EAEB-2EF2-4920-92B9-8DC3D447F72F}" dt="2022-07-06T06:40:58.422" v="25" actId="1076"/>
        <pc:sldMkLst>
          <pc:docMk/>
          <pc:sldMk cId="863791624" sldId="318"/>
        </pc:sldMkLst>
        <pc:spChg chg="add mod">
          <ac:chgData name="이 호진" userId="e7b51f9e24c37788" providerId="LiveId" clId="{EA40EAEB-2EF2-4920-92B9-8DC3D447F72F}" dt="2022-07-06T06:40:58.422" v="25" actId="1076"/>
          <ac:spMkLst>
            <pc:docMk/>
            <pc:sldMk cId="863791624" sldId="318"/>
            <ac:spMk id="2" creationId="{720D9EEE-3A04-C7B3-1F78-122F375B20D0}"/>
          </ac:spMkLst>
        </pc:spChg>
        <pc:spChg chg="mod">
          <ac:chgData name="이 호진" userId="e7b51f9e24c37788" providerId="LiveId" clId="{EA40EAEB-2EF2-4920-92B9-8DC3D447F72F}" dt="2022-07-06T06:40:05.277" v="3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EA40EAEB-2EF2-4920-92B9-8DC3D447F72F}" dt="2022-07-06T06:40:52.369" v="23" actId="1076"/>
          <ac:picMkLst>
            <pc:docMk/>
            <pc:sldMk cId="863791624" sldId="318"/>
            <ac:picMk id="3" creationId="{CCA89866-EBF0-4648-6AED-5DC7BC3B41D5}"/>
          </ac:picMkLst>
        </pc:picChg>
        <pc:picChg chg="del">
          <ac:chgData name="이 호진" userId="e7b51f9e24c37788" providerId="LiveId" clId="{EA40EAEB-2EF2-4920-92B9-8DC3D447F72F}" dt="2022-07-06T06:40:02.193" v="0" actId="478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">
        <pc:chgData name="이 호진" userId="e7b51f9e24c37788" providerId="LiveId" clId="{EA40EAEB-2EF2-4920-92B9-8DC3D447F72F}" dt="2022-07-15T00:37:06.042" v="163" actId="207"/>
        <pc:sldMkLst>
          <pc:docMk/>
          <pc:sldMk cId="251428529" sldId="319"/>
        </pc:sldMkLst>
        <pc:spChg chg="add mod">
          <ac:chgData name="이 호진" userId="e7b51f9e24c37788" providerId="LiveId" clId="{EA40EAEB-2EF2-4920-92B9-8DC3D447F72F}" dt="2022-07-15T00:35:30.474" v="161" actId="113"/>
          <ac:spMkLst>
            <pc:docMk/>
            <pc:sldMk cId="251428529" sldId="319"/>
            <ac:spMk id="10" creationId="{2F2C3AED-84FC-2B1F-D8BD-8400AB157AA1}"/>
          </ac:spMkLst>
        </pc:spChg>
        <pc:spChg chg="add mod">
          <ac:chgData name="이 호진" userId="e7b51f9e24c37788" providerId="LiveId" clId="{EA40EAEB-2EF2-4920-92B9-8DC3D447F72F}" dt="2022-07-06T06:43:32.765" v="46" actId="20577"/>
          <ac:spMkLst>
            <pc:docMk/>
            <pc:sldMk cId="251428529" sldId="319"/>
            <ac:spMk id="11" creationId="{1EBA2788-99B1-F890-5BFE-3D3A21BF1856}"/>
          </ac:spMkLst>
        </pc:spChg>
        <pc:spChg chg="add mod">
          <ac:chgData name="이 호진" userId="e7b51f9e24c37788" providerId="LiveId" clId="{EA40EAEB-2EF2-4920-92B9-8DC3D447F72F}" dt="2022-07-15T00:37:06.042" v="163" actId="207"/>
          <ac:spMkLst>
            <pc:docMk/>
            <pc:sldMk cId="251428529" sldId="319"/>
            <ac:spMk id="12" creationId="{459B27D9-DCD6-2352-83CE-5711BC104AC8}"/>
          </ac:spMkLst>
        </pc:spChg>
        <pc:spChg chg="add mod">
          <ac:chgData name="이 호진" userId="e7b51f9e24c37788" providerId="LiveId" clId="{EA40EAEB-2EF2-4920-92B9-8DC3D447F72F}" dt="2022-07-06T06:45:06.128" v="60" actId="1076"/>
          <ac:spMkLst>
            <pc:docMk/>
            <pc:sldMk cId="251428529" sldId="319"/>
            <ac:spMk id="13" creationId="{9668D1B1-8AD6-5F82-AE14-0948B0DBDB29}"/>
          </ac:spMkLst>
        </pc:spChg>
      </pc:sldChg>
      <pc:sldChg chg="addSp delSp modSp add mod">
        <pc:chgData name="이 호진" userId="e7b51f9e24c37788" providerId="LiveId" clId="{EA40EAEB-2EF2-4920-92B9-8DC3D447F72F}" dt="2022-07-06T06:47:05.950" v="87" actId="1076"/>
        <pc:sldMkLst>
          <pc:docMk/>
          <pc:sldMk cId="3231019539" sldId="320"/>
        </pc:sldMkLst>
        <pc:spChg chg="add mod">
          <ac:chgData name="이 호진" userId="e7b51f9e24c37788" providerId="LiveId" clId="{EA40EAEB-2EF2-4920-92B9-8DC3D447F72F}" dt="2022-07-06T06:45:22.249" v="75" actId="1076"/>
          <ac:spMkLst>
            <pc:docMk/>
            <pc:sldMk cId="3231019539" sldId="320"/>
            <ac:spMk id="2" creationId="{FFCC2C83-E041-E182-DAF3-3D0428676374}"/>
          </ac:spMkLst>
        </pc:spChg>
        <pc:spChg chg="add del mod">
          <ac:chgData name="이 호진" userId="e7b51f9e24c37788" providerId="LiveId" clId="{EA40EAEB-2EF2-4920-92B9-8DC3D447F72F}" dt="2022-07-06T06:46:17.878" v="77" actId="478"/>
          <ac:spMkLst>
            <pc:docMk/>
            <pc:sldMk cId="3231019539" sldId="320"/>
            <ac:spMk id="3" creationId="{23E9786A-328F-81D7-AF35-62C83E69512C}"/>
          </ac:spMkLst>
        </pc:spChg>
        <pc:picChg chg="add mod">
          <ac:chgData name="이 호진" userId="e7b51f9e24c37788" providerId="LiveId" clId="{EA40EAEB-2EF2-4920-92B9-8DC3D447F72F}" dt="2022-07-06T06:47:04.869" v="86" actId="1076"/>
          <ac:picMkLst>
            <pc:docMk/>
            <pc:sldMk cId="3231019539" sldId="320"/>
            <ac:picMk id="2052" creationId="{92126185-BB6C-67B4-0413-6D4F25A72137}"/>
          </ac:picMkLst>
        </pc:picChg>
        <pc:picChg chg="add mod">
          <ac:chgData name="이 호진" userId="e7b51f9e24c37788" providerId="LiveId" clId="{EA40EAEB-2EF2-4920-92B9-8DC3D447F72F}" dt="2022-07-06T06:47:05.950" v="87" actId="1076"/>
          <ac:picMkLst>
            <pc:docMk/>
            <pc:sldMk cId="3231019539" sldId="320"/>
            <ac:picMk id="2054" creationId="{30D0438B-EB9D-7AD9-D30F-95D31500BEB7}"/>
          </ac:picMkLst>
        </pc:picChg>
      </pc:sldChg>
      <pc:sldChg chg="addSp modSp add mod">
        <pc:chgData name="이 호진" userId="e7b51f9e24c37788" providerId="LiveId" clId="{EA40EAEB-2EF2-4920-92B9-8DC3D447F72F}" dt="2022-07-06T06:47:44.112" v="108" actId="1076"/>
        <pc:sldMkLst>
          <pc:docMk/>
          <pc:sldMk cId="3813027678" sldId="321"/>
        </pc:sldMkLst>
        <pc:spChg chg="add mod">
          <ac:chgData name="이 호진" userId="e7b51f9e24c37788" providerId="LiveId" clId="{EA40EAEB-2EF2-4920-92B9-8DC3D447F72F}" dt="2022-07-06T06:47:18.003" v="104" actId="14100"/>
          <ac:spMkLst>
            <pc:docMk/>
            <pc:sldMk cId="3813027678" sldId="321"/>
            <ac:spMk id="6" creationId="{96E2B57A-3E58-0BA8-7545-EF2160BCA879}"/>
          </ac:spMkLst>
        </pc:spChg>
        <pc:picChg chg="add mod">
          <ac:chgData name="이 호진" userId="e7b51f9e24c37788" providerId="LiveId" clId="{EA40EAEB-2EF2-4920-92B9-8DC3D447F72F}" dt="2022-07-06T06:47:44.112" v="108" actId="1076"/>
          <ac:picMkLst>
            <pc:docMk/>
            <pc:sldMk cId="3813027678" sldId="321"/>
            <ac:picMk id="3074" creationId="{8F8F8B4E-62A4-8642-F712-9CBAD9A16F64}"/>
          </ac:picMkLst>
        </pc:picChg>
      </pc:sldChg>
      <pc:sldChg chg="addSp modSp add mod">
        <pc:chgData name="이 호진" userId="e7b51f9e24c37788" providerId="LiveId" clId="{EA40EAEB-2EF2-4920-92B9-8DC3D447F72F}" dt="2022-07-06T06:49:28.346" v="139" actId="1076"/>
        <pc:sldMkLst>
          <pc:docMk/>
          <pc:sldMk cId="4175091052" sldId="322"/>
        </pc:sldMkLst>
        <pc:spChg chg="add mod">
          <ac:chgData name="이 호진" userId="e7b51f9e24c37788" providerId="LiveId" clId="{EA40EAEB-2EF2-4920-92B9-8DC3D447F72F}" dt="2022-07-06T06:48:07.869" v="126" actId="6549"/>
          <ac:spMkLst>
            <pc:docMk/>
            <pc:sldMk cId="4175091052" sldId="322"/>
            <ac:spMk id="6" creationId="{F721A738-0CF5-5629-A56B-4FD61E70EF53}"/>
          </ac:spMkLst>
        </pc:sp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098" creationId="{F00ABEAA-FDAD-A267-25DD-345FC8C1E3C5}"/>
          </ac:picMkLst>
        </pc:pic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100" creationId="{21ACB63A-BF4A-889C-AB65-B6830213339F}"/>
          </ac:picMkLst>
        </pc:pic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102" creationId="{F523563A-E566-225A-1A7B-F5FF8E4126B9}"/>
          </ac:picMkLst>
        </pc:picChg>
      </pc:sldChg>
      <pc:sldChg chg="addSp modSp add mod">
        <pc:chgData name="이 호진" userId="e7b51f9e24c37788" providerId="LiveId" clId="{EA40EAEB-2EF2-4920-92B9-8DC3D447F72F}" dt="2022-07-06T06:50:42.754" v="159" actId="1076"/>
        <pc:sldMkLst>
          <pc:docMk/>
          <pc:sldMk cId="70715253" sldId="323"/>
        </pc:sldMkLst>
        <pc:spChg chg="add mod">
          <ac:chgData name="이 호진" userId="e7b51f9e24c37788" providerId="LiveId" clId="{EA40EAEB-2EF2-4920-92B9-8DC3D447F72F}" dt="2022-07-06T06:49:45.117" v="157" actId="6549"/>
          <ac:spMkLst>
            <pc:docMk/>
            <pc:sldMk cId="70715253" sldId="323"/>
            <ac:spMk id="6" creationId="{13966BD0-3133-E6DD-9AE0-F1780C3A8800}"/>
          </ac:spMkLst>
        </pc:spChg>
        <pc:picChg chg="add mod">
          <ac:chgData name="이 호진" userId="e7b51f9e24c37788" providerId="LiveId" clId="{EA40EAEB-2EF2-4920-92B9-8DC3D447F72F}" dt="2022-07-06T06:50:42.754" v="159" actId="1076"/>
          <ac:picMkLst>
            <pc:docMk/>
            <pc:sldMk cId="70715253" sldId="323"/>
            <ac:picMk id="5122" creationId="{1A7F4DE8-C0D9-0A0C-ABE0-E21E68FF1F65}"/>
          </ac:picMkLst>
        </pc:picChg>
      </pc:sldChg>
      <pc:sldChg chg="add">
        <pc:chgData name="이 호진" userId="e7b51f9e24c37788" providerId="LiveId" clId="{EA40EAEB-2EF2-4920-92B9-8DC3D447F72F}" dt="2022-07-06T06:49:34.853" v="140"/>
        <pc:sldMkLst>
          <pc:docMk/>
          <pc:sldMk cId="698383427" sldId="324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3386302617" sldId="328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3566905767" sldId="329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4258199299" sldId="330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965025720" sldId="331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2225197451" sldId="332"/>
        </pc:sldMkLst>
      </pc:sldChg>
    </pc:docChg>
  </pc:docChgLst>
  <pc:docChgLst>
    <pc:chgData name="이 호진" userId="e7b51f9e24c37788" providerId="LiveId" clId="{7E550BBB-01F3-47F6-B1DA-A31DFBD12CFF}"/>
    <pc:docChg chg="addSld delSld modSld">
      <pc:chgData name="이 호진" userId="e7b51f9e24c37788" providerId="LiveId" clId="{7E550BBB-01F3-47F6-B1DA-A31DFBD12CFF}" dt="2022-07-06T06:20:59.306" v="4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">
        <pc:chgData name="이 호진" userId="e7b51f9e24c37788" providerId="LiveId" clId="{7E550BBB-01F3-47F6-B1DA-A31DFBD12CFF}" dt="2022-07-06T06:20:58.505" v="1"/>
        <pc:sldMkLst>
          <pc:docMk/>
          <pc:sldMk cId="3566905767" sldId="329"/>
        </pc:sldMkLst>
      </pc:sldChg>
      <pc:sldChg chg="add">
        <pc:chgData name="이 호진" userId="e7b51f9e24c37788" providerId="LiveId" clId="{7E550BBB-01F3-47F6-B1DA-A31DFBD12CFF}" dt="2022-07-06T06:20:58.836" v="2"/>
        <pc:sldMkLst>
          <pc:docMk/>
          <pc:sldMk cId="4258199299" sldId="330"/>
        </pc:sldMkLst>
      </pc:sldChg>
      <pc:sldChg chg="add">
        <pc:chgData name="이 호진" userId="e7b51f9e24c37788" providerId="LiveId" clId="{7E550BBB-01F3-47F6-B1DA-A31DFBD12CFF}" dt="2022-07-06T06:20:59.052" v="3"/>
        <pc:sldMkLst>
          <pc:docMk/>
          <pc:sldMk cId="965025720" sldId="331"/>
        </pc:sldMkLst>
      </pc:sldChg>
      <pc:sldChg chg="add">
        <pc:chgData name="이 호진" userId="e7b51f9e24c37788" providerId="LiveId" clId="{7E550BBB-01F3-47F6-B1DA-A31DFBD12CFF}" dt="2022-07-06T06:20:59.306" v="4"/>
        <pc:sldMkLst>
          <pc:docMk/>
          <pc:sldMk cId="2225197451" sldId="332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D9EEE-3A04-C7B3-1F78-122F375B20D0}"/>
              </a:ext>
            </a:extLst>
          </p:cNvPr>
          <p:cNvSpPr txBox="1"/>
          <p:nvPr/>
        </p:nvSpPr>
        <p:spPr>
          <a:xfrm>
            <a:off x="564777" y="1196788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앱이란</a:t>
            </a:r>
          </a:p>
        </p:txBody>
      </p:sp>
      <p:pic>
        <p:nvPicPr>
          <p:cNvPr id="3" name="Picture 2" descr="스마트폰에 좋은 앱이란?">
            <a:extLst>
              <a:ext uri="{FF2B5EF4-FFF2-40B4-BE49-F238E27FC236}">
                <a16:creationId xmlns:a16="http://schemas.microsoft.com/office/drawing/2014/main" id="{CCA89866-EBF0-4648-6AED-5DC7BC3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65" y="1347605"/>
            <a:ext cx="3950352" cy="29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C3AED-84FC-2B1F-D8BD-8400AB157AA1}"/>
              </a:ext>
            </a:extLst>
          </p:cNvPr>
          <p:cNvSpPr txBox="1"/>
          <p:nvPr/>
        </p:nvSpPr>
        <p:spPr>
          <a:xfrm>
            <a:off x="3832411" y="9374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앱(</a:t>
            </a:r>
            <a:r>
              <a:rPr lang="ko-KR" altLang="en-US" dirty="0" err="1"/>
              <a:t>App</a:t>
            </a:r>
            <a:r>
              <a:rPr lang="ko-KR" altLang="en-US" dirty="0"/>
              <a:t>)이란 </a:t>
            </a:r>
            <a:r>
              <a:rPr lang="ko-KR" altLang="en-US" dirty="0" err="1">
                <a:solidFill>
                  <a:srgbClr val="FF0000"/>
                </a:solidFill>
              </a:rPr>
              <a:t>어플레케이션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App</a:t>
            </a:r>
            <a:r>
              <a:rPr lang="ko-KR" altLang="en-US" dirty="0" err="1">
                <a:solidFill>
                  <a:srgbClr val="FF0000"/>
                </a:solidFill>
              </a:rPr>
              <a:t>lication</a:t>
            </a:r>
            <a:r>
              <a:rPr lang="ko-KR" altLang="en-US" dirty="0"/>
              <a:t>)의 줄임말 입니다.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A2788-99B1-F890-5BFE-3D3A21BF1856}"/>
              </a:ext>
            </a:extLst>
          </p:cNvPr>
          <p:cNvSpPr txBox="1"/>
          <p:nvPr/>
        </p:nvSpPr>
        <p:spPr>
          <a:xfrm>
            <a:off x="309282" y="937496"/>
            <a:ext cx="3086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어플레케이션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B27D9-DCD6-2352-83CE-5711BC104AC8}"/>
              </a:ext>
            </a:extLst>
          </p:cNvPr>
          <p:cNvSpPr txBox="1"/>
          <p:nvPr/>
        </p:nvSpPr>
        <p:spPr>
          <a:xfrm>
            <a:off x="463921" y="1962194"/>
            <a:ext cx="8148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Apple SD Gothic Neo"/>
              </a:rPr>
              <a:t>응용 소프트웨어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또는 애플리케이션은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운영 체제에서 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Apple SD Gothic Neo"/>
              </a:rPr>
              <a:t>실행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되는 모든 소프트웨어를 뜻한다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8D1B1-8AD6-5F82-AE14-0948B0DBDB29}"/>
              </a:ext>
            </a:extLst>
          </p:cNvPr>
          <p:cNvSpPr txBox="1"/>
          <p:nvPr/>
        </p:nvSpPr>
        <p:spPr>
          <a:xfrm>
            <a:off x="463921" y="2821445"/>
            <a:ext cx="79404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따라서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워드프로세서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스프레드시트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Apple SD Gothic Neo"/>
              </a:rPr>
              <a:t>웹브라우저들뿐만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 아니라 컴파일러나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Apple SD Gothic Neo"/>
              </a:rPr>
              <a:t>링커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 등도 응용 소프트웨어에 속한다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또는 좁은 의미에서는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OS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위에서 사용자가 직접 사용하게 되는 소프트웨어들을 뜻한다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4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C2C83-E041-E182-DAF3-3D0428676374}"/>
              </a:ext>
            </a:extLst>
          </p:cNvPr>
          <p:cNvSpPr txBox="1"/>
          <p:nvPr/>
        </p:nvSpPr>
        <p:spPr>
          <a:xfrm>
            <a:off x="383241" y="894228"/>
            <a:ext cx="217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운영체제</a:t>
            </a:r>
          </a:p>
        </p:txBody>
      </p:sp>
      <p:pic>
        <p:nvPicPr>
          <p:cNvPr id="2052" name="Picture 4" descr="안드로이드] 1. 안드로이드(운영체제) 알아보기 : 네이버 블로그">
            <a:extLst>
              <a:ext uri="{FF2B5EF4-FFF2-40B4-BE49-F238E27FC236}">
                <a16:creationId xmlns:a16="http://schemas.microsoft.com/office/drawing/2014/main" id="{92126185-BB6C-67B4-0413-6D4F25A7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04" y="1864940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공식문서로 UIKit공부하기: UIKit에 대해서">
            <a:extLst>
              <a:ext uri="{FF2B5EF4-FFF2-40B4-BE49-F238E27FC236}">
                <a16:creationId xmlns:a16="http://schemas.microsoft.com/office/drawing/2014/main" id="{30D0438B-EB9D-7AD9-D30F-95D31500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8" y="2046475"/>
            <a:ext cx="3791405" cy="1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2B57A-3E58-0BA8-7545-EF2160BCA879}"/>
              </a:ext>
            </a:extLst>
          </p:cNvPr>
          <p:cNvSpPr txBox="1"/>
          <p:nvPr/>
        </p:nvSpPr>
        <p:spPr>
          <a:xfrm>
            <a:off x="383241" y="894228"/>
            <a:ext cx="26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안드로이드</a:t>
            </a:r>
          </a:p>
        </p:txBody>
      </p:sp>
      <p:pic>
        <p:nvPicPr>
          <p:cNvPr id="3074" name="Picture 2" descr="Android] 안드로이드란 무엇인가?">
            <a:extLst>
              <a:ext uri="{FF2B5EF4-FFF2-40B4-BE49-F238E27FC236}">
                <a16:creationId xmlns:a16="http://schemas.microsoft.com/office/drawing/2014/main" id="{8F8F8B4E-62A4-8642-F712-9CBAD9A1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6" y="1540559"/>
            <a:ext cx="6761630" cy="349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1A738-0CF5-5629-A56B-4FD61E70EF53}"/>
              </a:ext>
            </a:extLst>
          </p:cNvPr>
          <p:cNvSpPr txBox="1"/>
          <p:nvPr/>
        </p:nvSpPr>
        <p:spPr>
          <a:xfrm>
            <a:off x="383241" y="894228"/>
            <a:ext cx="26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개발언어</a:t>
            </a:r>
          </a:p>
        </p:txBody>
      </p:sp>
      <p:pic>
        <p:nvPicPr>
          <p:cNvPr id="4098" name="Picture 2" descr="Java] 자바(java)란 무엇인가, 그 장점과 활용 분야 : 네이버 블로그">
            <a:extLst>
              <a:ext uri="{FF2B5EF4-FFF2-40B4-BE49-F238E27FC236}">
                <a16:creationId xmlns:a16="http://schemas.microsoft.com/office/drawing/2014/main" id="{F00ABEAA-FDAD-A267-25DD-345FC8C1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26893"/>
            <a:ext cx="2540374" cy="12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코틀린[Kotlin] - Toast 메세지 띄우기 : 네이버 블로그">
            <a:extLst>
              <a:ext uri="{FF2B5EF4-FFF2-40B4-BE49-F238E27FC236}">
                <a16:creationId xmlns:a16="http://schemas.microsoft.com/office/drawing/2014/main" id="{21ACB63A-BF4A-889C-AB65-B6830213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94396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1 mac flutter ios build using a real iPhone device.">
            <a:extLst>
              <a:ext uri="{FF2B5EF4-FFF2-40B4-BE49-F238E27FC236}">
                <a16:creationId xmlns:a16="http://schemas.microsoft.com/office/drawing/2014/main" id="{F523563A-E566-225A-1A7B-F5FF8E41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18" y="2135496"/>
            <a:ext cx="2567101" cy="12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6BD0-3133-E6DD-9AE0-F1780C3A8800}"/>
              </a:ext>
            </a:extLst>
          </p:cNvPr>
          <p:cNvSpPr txBox="1"/>
          <p:nvPr/>
        </p:nvSpPr>
        <p:spPr>
          <a:xfrm>
            <a:off x="383241" y="894228"/>
            <a:ext cx="26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 및 배포</a:t>
            </a:r>
          </a:p>
        </p:txBody>
      </p:sp>
      <p:pic>
        <p:nvPicPr>
          <p:cNvPr id="5122" name="Picture 2" descr="스마트메이커 앱 패킹하기. 스마트폰에 앱 설치 하기 1편 : 네이버 블로그">
            <a:extLst>
              <a:ext uri="{FF2B5EF4-FFF2-40B4-BE49-F238E27FC236}">
                <a16:creationId xmlns:a16="http://schemas.microsoft.com/office/drawing/2014/main" id="{1A7F4DE8-C0D9-0A0C-ABE0-E21E68FF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974167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</a:t>
            </a:r>
          </a:p>
        </p:txBody>
      </p:sp>
    </p:spTree>
    <p:extLst>
      <p:ext uri="{BB962C8B-B14F-4D97-AF65-F5344CB8AC3E}">
        <p14:creationId xmlns:p14="http://schemas.microsoft.com/office/powerpoint/2010/main" val="6983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72</Words>
  <Application>Microsoft Office PowerPoint</Application>
  <PresentationFormat>화면 슬라이드 쇼(16:9)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2022-07-15T00:37:16Z</dcterms:modified>
</cp:coreProperties>
</file>