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28" r:id="rId3"/>
    <p:sldId id="332" r:id="rId4"/>
    <p:sldId id="331" r:id="rId5"/>
    <p:sldId id="333" r:id="rId6"/>
    <p:sldId id="330" r:id="rId7"/>
    <p:sldId id="33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50BBB-01F3-47F6-B1DA-A31DFBD12CFF}" v="154" dt="2022-07-06T06:37:5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B641C035-BD70-4CDE-B137-1E0CF46B66BD}"/>
    <pc:docChg chg="custSel addSld delSld modSld sldOrd">
      <pc:chgData name="이 호진" userId="e7b51f9e24c37788" providerId="LiveId" clId="{B641C035-BD70-4CDE-B137-1E0CF46B66BD}" dt="2022-07-06T06:20:23.115" v="360" actId="47"/>
      <pc:docMkLst>
        <pc:docMk/>
      </pc:docMkLst>
      <pc:sldChg chg="addSp delSp modSp mod">
        <pc:chgData name="이 호진" userId="e7b51f9e24c37788" providerId="LiveId" clId="{B641C035-BD70-4CDE-B137-1E0CF46B66BD}" dt="2022-07-06T06:17:51.135" v="340"/>
        <pc:sldMkLst>
          <pc:docMk/>
          <pc:sldMk cId="2184666338" sldId="256"/>
        </pc:sldMkLst>
        <pc:spChg chg="add mod">
          <ac:chgData name="이 호진" userId="e7b51f9e24c37788" providerId="LiveId" clId="{B641C035-BD70-4CDE-B137-1E0CF46B66BD}" dt="2022-07-06T06:17:51.135" v="340"/>
          <ac:spMkLst>
            <pc:docMk/>
            <pc:sldMk cId="2184666338" sldId="256"/>
            <ac:spMk id="2" creationId="{49F7D9E7-7311-821D-0188-631B1DB49102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4" creationId="{CA2E5569-5413-4171-8D0F-A04CD8CF3F3A}"/>
          </ac:spMkLst>
        </pc:spChg>
        <pc:spChg chg="mod">
          <ac:chgData name="이 호진" userId="e7b51f9e24c37788" providerId="LiveId" clId="{B641C035-BD70-4CDE-B137-1E0CF46B66BD}" dt="2022-07-06T06:16:11.485" v="257"/>
          <ac:spMkLst>
            <pc:docMk/>
            <pc:sldMk cId="2184666338" sldId="256"/>
            <ac:spMk id="5" creationId="{75834C09-2FCE-92EB-3FC7-F091DA552D6C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1" creationId="{3A1675A9-56F6-9C33-14FE-CB84ECBD06AF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2" creationId="{1E420CDA-3CEF-E0A6-E1BC-1E93A06CD027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3" creationId="{0BA03AB3-B26A-E100-E112-9183CD57EEC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4" creationId="{5F7653C0-D4EA-4B68-1F5F-92208E972267}"/>
          </ac:spMkLst>
        </pc:spChg>
      </pc:sldChg>
      <pc:sldChg chg="addSp delSp modSp mod">
        <pc:chgData name="이 호진" userId="e7b51f9e24c37788" providerId="LiveId" clId="{B641C035-BD70-4CDE-B137-1E0CF46B66BD}" dt="2022-07-06T06:01:22.224" v="38"/>
        <pc:sldMkLst>
          <pc:docMk/>
          <pc:sldMk cId="783510813" sldId="257"/>
        </pc:sldMkLst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0" creationId="{4FA339A8-43ED-5786-9AB1-AF1BEFD00767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1" creationId="{4158D105-5048-A296-BD0C-9F34A10AF2CF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2" creationId="{8A13D668-3EC6-3DBC-0DDF-2C46F9AB1204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3" creationId="{3CFCBEC1-0773-4C1E-F4F3-FB99F11CCFEC}"/>
          </ac:spMkLst>
        </pc:spChg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835004089" sldId="25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903567767" sldId="25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79496532" sldId="261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382315757" sldId="26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144413662" sldId="26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2810284" sldId="264"/>
        </pc:sldMkLst>
      </pc:sldChg>
      <pc:sldChg chg="addSp delSp modSp mod ord">
        <pc:chgData name="이 호진" userId="e7b51f9e24c37788" providerId="LiveId" clId="{B641C035-BD70-4CDE-B137-1E0CF46B66BD}" dt="2022-07-06T06:07:43.619" v="87" actId="1076"/>
        <pc:sldMkLst>
          <pc:docMk/>
          <pc:sldMk cId="2050412638" sldId="303"/>
        </pc:sldMkLst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4" creationId="{CA2E5569-5413-4171-8D0F-A04CD8CF3F3A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6" creationId="{1E74346F-494A-A5DD-2D2F-E1EF3A275098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0" creationId="{11E5D7C1-0804-0CAB-8D9A-35836B4165C1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1" creationId="{971656A1-2B78-0B60-8A55-32D441C2E27F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2" creationId="{B0D3F341-A0F9-4DE1-DDCA-078BE233E1AD}"/>
          </ac:spMkLst>
        </pc:spChg>
        <pc:spChg chg="add mod">
          <ac:chgData name="이 호진" userId="e7b51f9e24c37788" providerId="LiveId" clId="{B641C035-BD70-4CDE-B137-1E0CF46B66BD}" dt="2022-07-06T06:03:10.021" v="72" actId="21"/>
          <ac:spMkLst>
            <pc:docMk/>
            <pc:sldMk cId="2050412638" sldId="303"/>
            <ac:spMk id="13" creationId="{927DD242-C484-857A-E523-13E3BE7975C0}"/>
          </ac:spMkLst>
        </pc:spChg>
        <pc:spChg chg="add mod">
          <ac:chgData name="이 호진" userId="e7b51f9e24c37788" providerId="LiveId" clId="{B641C035-BD70-4CDE-B137-1E0CF46B66BD}" dt="2022-07-06T06:02:21.401" v="55" actId="1076"/>
          <ac:spMkLst>
            <pc:docMk/>
            <pc:sldMk cId="2050412638" sldId="303"/>
            <ac:spMk id="14" creationId="{A765A3EE-F5C0-964E-849D-B9F7BD8874AD}"/>
          </ac:spMkLst>
        </pc:spChg>
        <pc:spChg chg="add del mod">
          <ac:chgData name="이 호진" userId="e7b51f9e24c37788" providerId="LiveId" clId="{B641C035-BD70-4CDE-B137-1E0CF46B66BD}" dt="2022-07-06T06:07:19.033" v="81" actId="21"/>
          <ac:spMkLst>
            <pc:docMk/>
            <pc:sldMk cId="2050412638" sldId="303"/>
            <ac:spMk id="16" creationId="{86169DA4-22E5-C33D-4A0C-02FAC2D20291}"/>
          </ac:spMkLst>
        </pc:spChg>
        <pc:spChg chg="add mod">
          <ac:chgData name="이 호진" userId="e7b51f9e24c37788" providerId="LiveId" clId="{B641C035-BD70-4CDE-B137-1E0CF46B66BD}" dt="2022-07-06T06:07:43.619" v="87" actId="1076"/>
          <ac:spMkLst>
            <pc:docMk/>
            <pc:sldMk cId="2050412638" sldId="303"/>
            <ac:spMk id="18" creationId="{61569F83-05A1-4BB9-00C6-CA06FA97C6C5}"/>
          </ac:spMkLst>
        </pc:spChg>
        <pc:picChg chg="add mod">
          <ac:chgData name="이 호진" userId="e7b51f9e24c37788" providerId="LiveId" clId="{B641C035-BD70-4CDE-B137-1E0CF46B66BD}" dt="2022-07-06T06:02:50.314" v="68" actId="1076"/>
          <ac:picMkLst>
            <pc:docMk/>
            <pc:sldMk cId="2050412638" sldId="303"/>
            <ac:picMk id="7170" creationId="{C21FD08A-A03A-66F3-0661-2452295954C6}"/>
          </ac:picMkLst>
        </pc:picChg>
        <pc:cxnChg chg="add mod">
          <ac:chgData name="이 호진" userId="e7b51f9e24c37788" providerId="LiveId" clId="{B641C035-BD70-4CDE-B137-1E0CF46B66BD}" dt="2022-07-06T06:07:43.619" v="87" actId="1076"/>
          <ac:cxnSpMkLst>
            <pc:docMk/>
            <pc:sldMk cId="2050412638" sldId="303"/>
            <ac:cxnSpMk id="19" creationId="{0251A4DA-53B7-C1DB-8613-7515329AE230}"/>
          </ac:cxnSpMkLst>
        </pc:cxnChg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257252403" sldId="304"/>
        </pc:sldMkLst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955478582" sldId="30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48467221" sldId="30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700430944" sldId="307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077342182" sldId="30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839264009" sldId="30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418413448" sldId="310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900176867" sldId="31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50956202" sldId="31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51520089" sldId="314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315379011" sldId="31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521998112" sldId="31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906243342" sldId="317"/>
        </pc:sldMkLst>
      </pc:sldChg>
      <pc:sldChg chg="addSp modSp mod ord">
        <pc:chgData name="이 호진" userId="e7b51f9e24c37788" providerId="LiveId" clId="{B641C035-BD70-4CDE-B137-1E0CF46B66BD}" dt="2022-07-06T05:58:16.950" v="34" actId="6549"/>
        <pc:sldMkLst>
          <pc:docMk/>
          <pc:sldMk cId="863791624" sldId="318"/>
        </pc:sldMkLst>
        <pc:spChg chg="mod">
          <ac:chgData name="이 호진" userId="e7b51f9e24c37788" providerId="LiveId" clId="{B641C035-BD70-4CDE-B137-1E0CF46B66BD}" dt="2022-07-06T05:58:10.891" v="13" actId="14100"/>
          <ac:spMkLst>
            <pc:docMk/>
            <pc:sldMk cId="863791624" sldId="318"/>
            <ac:spMk id="8" creationId="{776324C0-CFD8-4494-B7C8-160479C94901}"/>
          </ac:spMkLst>
        </pc:spChg>
        <pc:spChg chg="mod">
          <ac:chgData name="이 호진" userId="e7b51f9e24c37788" providerId="LiveId" clId="{B641C035-BD70-4CDE-B137-1E0CF46B66BD}" dt="2022-07-06T05:58:16.950" v="34" actId="6549"/>
          <ac:spMkLst>
            <pc:docMk/>
            <pc:sldMk cId="863791624" sldId="318"/>
            <ac:spMk id="9" creationId="{83A45F92-B082-4872-955B-C43A62ACE520}"/>
          </ac:spMkLst>
        </pc:spChg>
        <pc:picChg chg="add mod">
          <ac:chgData name="이 호진" userId="e7b51f9e24c37788" providerId="LiveId" clId="{B641C035-BD70-4CDE-B137-1E0CF46B66BD}" dt="2022-07-06T05:58:00.145" v="6" actId="1076"/>
          <ac:picMkLst>
            <pc:docMk/>
            <pc:sldMk cId="863791624" sldId="318"/>
            <ac:picMk id="1026" creationId="{99BA7559-D017-D019-220F-B4DE3DF8236D}"/>
          </ac:picMkLst>
        </pc:picChg>
      </pc:sldChg>
      <pc:sldChg chg="addSp modSp add mod ord">
        <pc:chgData name="이 호진" userId="e7b51f9e24c37788" providerId="LiveId" clId="{B641C035-BD70-4CDE-B137-1E0CF46B66BD}" dt="2022-07-06T06:08:44.427" v="139" actId="1076"/>
        <pc:sldMkLst>
          <pc:docMk/>
          <pc:sldMk cId="1329937015" sldId="319"/>
        </pc:sldMkLst>
        <pc:spChg chg="add mod">
          <ac:chgData name="이 호진" userId="e7b51f9e24c37788" providerId="LiveId" clId="{B641C035-BD70-4CDE-B137-1E0CF46B66BD}" dt="2022-07-06T06:08:41.670" v="138" actId="14100"/>
          <ac:spMkLst>
            <pc:docMk/>
            <pc:sldMk cId="1329937015" sldId="319"/>
            <ac:spMk id="2" creationId="{C2030C6D-C81E-E243-F6F7-768BF0F7A6A1}"/>
          </ac:spMkLst>
        </pc:spChg>
        <pc:spChg chg="add mod">
          <ac:chgData name="이 호진" userId="e7b51f9e24c37788" providerId="LiveId" clId="{B641C035-BD70-4CDE-B137-1E0CF46B66BD}" dt="2022-07-06T06:08:44.427" v="139" actId="1076"/>
          <ac:spMkLst>
            <pc:docMk/>
            <pc:sldMk cId="1329937015" sldId="319"/>
            <ac:spMk id="7" creationId="{3BBFF521-8FE4-2B8B-7CE6-4A74A8FEEE40}"/>
          </ac:spMkLst>
        </pc:spChg>
        <pc:picChg chg="add mod">
          <ac:chgData name="이 호진" userId="e7b51f9e24c37788" providerId="LiveId" clId="{B641C035-BD70-4CDE-B137-1E0CF46B66BD}" dt="2022-07-06T06:08:18.190" v="92" actId="1076"/>
          <ac:picMkLst>
            <pc:docMk/>
            <pc:sldMk cId="1329937015" sldId="319"/>
            <ac:picMk id="6146" creationId="{9C05101C-5560-C622-53B0-0B4B874CA01C}"/>
          </ac:picMkLst>
        </pc:picChg>
      </pc:sldChg>
      <pc:sldChg chg="addSp modSp add mod ord">
        <pc:chgData name="이 호진" userId="e7b51f9e24c37788" providerId="LiveId" clId="{B641C035-BD70-4CDE-B137-1E0CF46B66BD}" dt="2022-07-06T06:13:08.018" v="187" actId="1076"/>
        <pc:sldMkLst>
          <pc:docMk/>
          <pc:sldMk cId="2790599203" sldId="320"/>
        </pc:sldMkLst>
        <pc:spChg chg="add mod">
          <ac:chgData name="이 호진" userId="e7b51f9e24c37788" providerId="LiveId" clId="{B641C035-BD70-4CDE-B137-1E0CF46B66BD}" dt="2022-07-06T06:09:32.273" v="162" actId="14100"/>
          <ac:spMkLst>
            <pc:docMk/>
            <pc:sldMk cId="2790599203" sldId="320"/>
            <ac:spMk id="7" creationId="{15589D86-DA3F-E2A0-8AAC-CEA2B8791EDA}"/>
          </ac:spMkLst>
        </pc:spChg>
        <pc:spChg chg="add mod">
          <ac:chgData name="이 호진" userId="e7b51f9e24c37788" providerId="LiveId" clId="{B641C035-BD70-4CDE-B137-1E0CF46B66BD}" dt="2022-07-06T06:09:27.486" v="161" actId="255"/>
          <ac:spMkLst>
            <pc:docMk/>
            <pc:sldMk cId="2790599203" sldId="320"/>
            <ac:spMk id="8" creationId="{D3739FA4-4909-0720-A135-68B6C854F01B}"/>
          </ac:spMkLst>
        </pc:spChg>
        <pc:spChg chg="add mod">
          <ac:chgData name="이 호진" userId="e7b51f9e24c37788" providerId="LiveId" clId="{B641C035-BD70-4CDE-B137-1E0CF46B66BD}" dt="2022-07-06T06:13:08.018" v="187" actId="1076"/>
          <ac:spMkLst>
            <pc:docMk/>
            <pc:sldMk cId="2790599203" sldId="320"/>
            <ac:spMk id="13" creationId="{FBCB5972-10AE-B582-D4D1-277569C66839}"/>
          </ac:spMkLst>
        </pc:spChg>
        <pc:picChg chg="add mod">
          <ac:chgData name="이 호진" userId="e7b51f9e24c37788" providerId="LiveId" clId="{B641C035-BD70-4CDE-B137-1E0CF46B66BD}" dt="2022-07-06T06:12:14.342" v="169" actId="14100"/>
          <ac:picMkLst>
            <pc:docMk/>
            <pc:sldMk cId="2790599203" sldId="320"/>
            <ac:picMk id="5122" creationId="{3E377EC2-5063-7F4F-6DAD-E30AD666F49E}"/>
          </ac:picMkLst>
        </pc:picChg>
      </pc:sldChg>
      <pc:sldChg chg="addSp modSp add mod ord">
        <pc:chgData name="이 호진" userId="e7b51f9e24c37788" providerId="LiveId" clId="{B641C035-BD70-4CDE-B137-1E0CF46B66BD}" dt="2022-07-06T06:17:44.995" v="338"/>
        <pc:sldMkLst>
          <pc:docMk/>
          <pc:sldMk cId="1392741929" sldId="321"/>
        </pc:sldMkLst>
        <pc:spChg chg="add mod">
          <ac:chgData name="이 호진" userId="e7b51f9e24c37788" providerId="LiveId" clId="{B641C035-BD70-4CDE-B137-1E0CF46B66BD}" dt="2022-07-06T06:16:00.717" v="248" actId="1076"/>
          <ac:spMkLst>
            <pc:docMk/>
            <pc:sldMk cId="1392741929" sldId="321"/>
            <ac:spMk id="7" creationId="{B742D67E-BA81-9697-7F24-D3CB43609CF2}"/>
          </ac:spMkLst>
        </pc:spChg>
        <pc:picChg chg="add mod">
          <ac:chgData name="이 호진" userId="e7b51f9e24c37788" providerId="LiveId" clId="{B641C035-BD70-4CDE-B137-1E0CF46B66BD}" dt="2022-07-06T06:16:02.268" v="249" actId="1076"/>
          <ac:picMkLst>
            <pc:docMk/>
            <pc:sldMk cId="1392741929" sldId="321"/>
            <ac:picMk id="4" creationId="{364E2698-C9C4-1691-40CA-3F7DCF0B719A}"/>
          </ac:picMkLst>
        </pc:picChg>
      </pc:sldChg>
      <pc:sldChg chg="addSp modSp add mod ord">
        <pc:chgData name="이 호진" userId="e7b51f9e24c37788" providerId="LiveId" clId="{B641C035-BD70-4CDE-B137-1E0CF46B66BD}" dt="2022-07-06T06:15:00.788" v="244"/>
        <pc:sldMkLst>
          <pc:docMk/>
          <pc:sldMk cId="3073222945" sldId="322"/>
        </pc:sldMkLst>
        <pc:spChg chg="add mod">
          <ac:chgData name="이 호진" userId="e7b51f9e24c37788" providerId="LiveId" clId="{B641C035-BD70-4CDE-B137-1E0CF46B66BD}" dt="2022-07-06T06:14:52.095" v="240"/>
          <ac:spMkLst>
            <pc:docMk/>
            <pc:sldMk cId="3073222945" sldId="322"/>
            <ac:spMk id="8" creationId="{74E1F8F7-D16F-2F33-020B-2BE9F89ACA37}"/>
          </ac:spMkLst>
        </pc:spChg>
        <pc:picChg chg="add mod">
          <ac:chgData name="이 호진" userId="e7b51f9e24c37788" providerId="LiveId" clId="{B641C035-BD70-4CDE-B137-1E0CF46B66BD}" dt="2022-07-06T06:14:56.229" v="242" actId="1076"/>
          <ac:picMkLst>
            <pc:docMk/>
            <pc:sldMk cId="3073222945" sldId="322"/>
            <ac:picMk id="3" creationId="{4D449686-FEFA-6BDD-906D-6B590DC096B9}"/>
          </ac:picMkLst>
        </pc:picChg>
      </pc:sldChg>
      <pc:sldChg chg="addSp modSp add mod ord">
        <pc:chgData name="이 호진" userId="e7b51f9e24c37788" providerId="LiveId" clId="{B641C035-BD70-4CDE-B137-1E0CF46B66BD}" dt="2022-07-06T06:17:03.776" v="336"/>
        <pc:sldMkLst>
          <pc:docMk/>
          <pc:sldMk cId="804889409" sldId="323"/>
        </pc:sldMkLst>
        <pc:spChg chg="add mod">
          <ac:chgData name="이 호진" userId="e7b51f9e24c37788" providerId="LiveId" clId="{B641C035-BD70-4CDE-B137-1E0CF46B66BD}" dt="2022-07-06T06:17:03.776" v="336"/>
          <ac:spMkLst>
            <pc:docMk/>
            <pc:sldMk cId="804889409" sldId="323"/>
            <ac:spMk id="8" creationId="{B50C68A7-72B4-5DB4-E6BE-2713C6347667}"/>
          </ac:spMkLst>
        </pc:spChg>
        <pc:picChg chg="add mod">
          <ac:chgData name="이 호진" userId="e7b51f9e24c37788" providerId="LiveId" clId="{B641C035-BD70-4CDE-B137-1E0CF46B66BD}" dt="2022-07-06T06:16:54.552" v="325" actId="1076"/>
          <ac:picMkLst>
            <pc:docMk/>
            <pc:sldMk cId="804889409" sldId="323"/>
            <ac:picMk id="3" creationId="{3BD6F14B-3954-F679-C37A-EC064E8182AE}"/>
          </ac:picMkLst>
        </pc:picChg>
      </pc:sldChg>
      <pc:sldChg chg="addSp add mod">
        <pc:chgData name="이 호진" userId="e7b51f9e24c37788" providerId="LiveId" clId="{B641C035-BD70-4CDE-B137-1E0CF46B66BD}" dt="2022-07-06T06:18:31.040" v="341" actId="22"/>
        <pc:sldMkLst>
          <pc:docMk/>
          <pc:sldMk cId="816021777" sldId="324"/>
        </pc:sldMkLst>
        <pc:picChg chg="add">
          <ac:chgData name="이 호진" userId="e7b51f9e24c37788" providerId="LiveId" clId="{B641C035-BD70-4CDE-B137-1E0CF46B66BD}" dt="2022-07-06T06:18:31.040" v="341" actId="22"/>
          <ac:picMkLst>
            <pc:docMk/>
            <pc:sldMk cId="816021777" sldId="324"/>
            <ac:picMk id="3" creationId="{CF3C5400-1862-738F-6F57-9406B764F7D0}"/>
          </ac:picMkLst>
        </pc:picChg>
      </pc:sldChg>
      <pc:sldChg chg="addSp modSp add mod">
        <pc:chgData name="이 호진" userId="e7b51f9e24c37788" providerId="LiveId" clId="{B641C035-BD70-4CDE-B137-1E0CF46B66BD}" dt="2022-07-06T06:18:54.160" v="347" actId="1076"/>
        <pc:sldMkLst>
          <pc:docMk/>
          <pc:sldMk cId="3849811859" sldId="325"/>
        </pc:sldMkLst>
        <pc:picChg chg="add mod">
          <ac:chgData name="이 호진" userId="e7b51f9e24c37788" providerId="LiveId" clId="{B641C035-BD70-4CDE-B137-1E0CF46B66BD}" dt="2022-07-06T06:18:54.160" v="347" actId="1076"/>
          <ac:picMkLst>
            <pc:docMk/>
            <pc:sldMk cId="3849811859" sldId="325"/>
            <ac:picMk id="3" creationId="{C7038FE8-D8D5-675B-9972-0015D95177CE}"/>
          </ac:picMkLst>
        </pc:picChg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402414944" sldId="326"/>
        </pc:sldMkLst>
      </pc:sldChg>
      <pc:sldChg chg="addSp modSp add mod">
        <pc:chgData name="이 호진" userId="e7b51f9e24c37788" providerId="LiveId" clId="{B641C035-BD70-4CDE-B137-1E0CF46B66BD}" dt="2022-07-06T06:19:53.978" v="359" actId="14100"/>
        <pc:sldMkLst>
          <pc:docMk/>
          <pc:sldMk cId="1985045893" sldId="327"/>
        </pc:sldMkLst>
        <pc:spChg chg="add mod">
          <ac:chgData name="이 호진" userId="e7b51f9e24c37788" providerId="LiveId" clId="{B641C035-BD70-4CDE-B137-1E0CF46B66BD}" dt="2022-07-06T06:19:53.978" v="359" actId="14100"/>
          <ac:spMkLst>
            <pc:docMk/>
            <pc:sldMk cId="1985045893" sldId="327"/>
            <ac:spMk id="13" creationId="{D46323D2-1CA3-F7A2-0212-2D85266C11AB}"/>
          </ac:spMkLst>
        </pc:spChg>
        <pc:picChg chg="add mod">
          <ac:chgData name="이 호진" userId="e7b51f9e24c37788" providerId="LiveId" clId="{B641C035-BD70-4CDE-B137-1E0CF46B66BD}" dt="2022-07-06T06:19:36.934" v="354" actId="14100"/>
          <ac:picMkLst>
            <pc:docMk/>
            <pc:sldMk cId="1985045893" sldId="327"/>
            <ac:picMk id="3" creationId="{267A3BC0-1A14-45ED-7252-E9974907C5C0}"/>
          </ac:picMkLst>
        </pc:picChg>
        <pc:picChg chg="add mod ord">
          <ac:chgData name="이 호진" userId="e7b51f9e24c37788" providerId="LiveId" clId="{B641C035-BD70-4CDE-B137-1E0CF46B66BD}" dt="2022-07-06T06:19:31.116" v="353" actId="167"/>
          <ac:picMkLst>
            <pc:docMk/>
            <pc:sldMk cId="1985045893" sldId="327"/>
            <ac:picMk id="5" creationId="{F5D7470E-E957-1C93-5B26-64E2DB5BA4ED}"/>
          </ac:picMkLst>
        </pc:picChg>
      </pc:sldChg>
      <pc:sldChg chg="add">
        <pc:chgData name="이 호진" userId="e7b51f9e24c37788" providerId="LiveId" clId="{B641C035-BD70-4CDE-B137-1E0CF46B66BD}" dt="2022-07-06T06:18:36.412" v="343"/>
        <pc:sldMkLst>
          <pc:docMk/>
          <pc:sldMk cId="3386302617" sldId="328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3741138250" sldId="329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3065095" sldId="330"/>
        </pc:sldMkLst>
      </pc:sldChg>
    </pc:docChg>
  </pc:docChgLst>
  <pc:docChgLst>
    <pc:chgData name="이 호진" userId="e7b51f9e24c37788" providerId="LiveId" clId="{7E550BBB-01F3-47F6-B1DA-A31DFBD12CFF}"/>
    <pc:docChg chg="custSel addSld delSld modSld sldOrd">
      <pc:chgData name="이 호진" userId="e7b51f9e24c37788" providerId="LiveId" clId="{7E550BBB-01F3-47F6-B1DA-A31DFBD12CFF}" dt="2022-07-15T01:10:08.179" v="1623" actId="207"/>
      <pc:docMkLst>
        <pc:docMk/>
      </pc:docMkLst>
      <pc:sldChg chg="del">
        <pc:chgData name="이 호진" userId="e7b51f9e24c37788" providerId="LiveId" clId="{7E550BBB-01F3-47F6-B1DA-A31DFBD12CFF}" dt="2022-07-06T06:20:55.744" v="0" actId="47"/>
        <pc:sldMkLst>
          <pc:docMk/>
          <pc:sldMk cId="2184666338" sldId="256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783510813" sldId="257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050412638" sldId="30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29937015" sldId="319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790599203" sldId="320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92741929" sldId="321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073222945" sldId="322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04889409" sldId="32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16021777" sldId="324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849811859" sldId="325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985045893" sldId="327"/>
        </pc:sldMkLst>
      </pc:sldChg>
      <pc:sldChg chg="addSp delSp modSp mod">
        <pc:chgData name="이 호진" userId="e7b51f9e24c37788" providerId="LiveId" clId="{7E550BBB-01F3-47F6-B1DA-A31DFBD12CFF}" dt="2022-07-06T06:29:36.034" v="513" actId="1076"/>
        <pc:sldMkLst>
          <pc:docMk/>
          <pc:sldMk cId="3386302617" sldId="328"/>
        </pc:sldMkLst>
        <pc:spChg chg="add mod">
          <ac:chgData name="이 호진" userId="e7b51f9e24c37788" providerId="LiveId" clId="{7E550BBB-01F3-47F6-B1DA-A31DFBD12CFF}" dt="2022-07-06T06:25:49.764" v="215" actId="1076"/>
          <ac:spMkLst>
            <pc:docMk/>
            <pc:sldMk cId="3386302617" sldId="328"/>
            <ac:spMk id="7" creationId="{E4005561-23F8-5F5A-1152-8CD5F71F7FA8}"/>
          </ac:spMkLst>
        </pc:spChg>
        <pc:spChg chg="add mod">
          <ac:chgData name="이 호진" userId="e7b51f9e24c37788" providerId="LiveId" clId="{7E550BBB-01F3-47F6-B1DA-A31DFBD12CFF}" dt="2022-07-06T06:26:31.592" v="339" actId="1076"/>
          <ac:spMkLst>
            <pc:docMk/>
            <pc:sldMk cId="3386302617" sldId="328"/>
            <ac:spMk id="8" creationId="{38526A82-7D5E-FE00-A77C-688EAEE0BE23}"/>
          </ac:spMkLst>
        </pc:spChg>
        <pc:spChg chg="add mod">
          <ac:chgData name="이 호진" userId="e7b51f9e24c37788" providerId="LiveId" clId="{7E550BBB-01F3-47F6-B1DA-A31DFBD12CFF}" dt="2022-07-06T06:29:36.034" v="513" actId="1076"/>
          <ac:spMkLst>
            <pc:docMk/>
            <pc:sldMk cId="3386302617" sldId="328"/>
            <ac:spMk id="9" creationId="{B5D09C4C-3E3F-9F5E-C616-83D5C51D338A}"/>
          </ac:spMkLst>
        </pc:spChg>
        <pc:spChg chg="add del mod">
          <ac:chgData name="이 호진" userId="e7b51f9e24c37788" providerId="LiveId" clId="{7E550BBB-01F3-47F6-B1DA-A31DFBD12CFF}" dt="2022-07-06T06:27:46.797" v="499" actId="21"/>
          <ac:spMkLst>
            <pc:docMk/>
            <pc:sldMk cId="3386302617" sldId="328"/>
            <ac:spMk id="13" creationId="{0C44855B-0C7F-CD1A-64CD-3F7C3C6A7BEE}"/>
          </ac:spMkLst>
        </pc:spChg>
        <pc:picChg chg="add del mod">
          <ac:chgData name="이 호진" userId="e7b51f9e24c37788" providerId="LiveId" clId="{7E550BBB-01F3-47F6-B1DA-A31DFBD12CFF}" dt="2022-07-06T06:27:20.616" v="473" actId="21"/>
          <ac:picMkLst>
            <pc:docMk/>
            <pc:sldMk cId="3386302617" sldId="328"/>
            <ac:picMk id="3" creationId="{8D192B18-4855-9280-353F-C645E56ABAE6}"/>
          </ac:picMkLst>
        </pc:picChg>
        <pc:picChg chg="add del mod">
          <ac:chgData name="이 호진" userId="e7b51f9e24c37788" providerId="LiveId" clId="{7E550BBB-01F3-47F6-B1DA-A31DFBD12CFF}" dt="2022-07-06T06:22:36.964" v="14" actId="21"/>
          <ac:picMkLst>
            <pc:docMk/>
            <pc:sldMk cId="3386302617" sldId="328"/>
            <ac:picMk id="5" creationId="{99995AE7-29BF-7CF8-2611-471F0497FFC2}"/>
          </ac:picMkLst>
        </pc:picChg>
        <pc:picChg chg="add mod">
          <ac:chgData name="이 호진" userId="e7b51f9e24c37788" providerId="LiveId" clId="{7E550BBB-01F3-47F6-B1DA-A31DFBD12CFF}" dt="2022-07-06T06:29:27.748" v="509" actId="1076"/>
          <ac:picMkLst>
            <pc:docMk/>
            <pc:sldMk cId="3386302617" sldId="328"/>
            <ac:picMk id="14" creationId="{ED3EB7E0-8F05-7AE0-BF5E-A273BD24F83E}"/>
          </ac:picMkLst>
        </pc:picChg>
      </pc:sldChg>
      <pc:sldChg chg="addSp delSp modSp add del mod">
        <pc:chgData name="이 호진" userId="e7b51f9e24c37788" providerId="LiveId" clId="{7E550BBB-01F3-47F6-B1DA-A31DFBD12CFF}" dt="2022-07-06T06:38:54.064" v="1621" actId="47"/>
        <pc:sldMkLst>
          <pc:docMk/>
          <pc:sldMk cId="3566905767" sldId="329"/>
        </pc:sldMkLst>
        <pc:picChg chg="add del mod">
          <ac:chgData name="이 호진" userId="e7b51f9e24c37788" providerId="LiveId" clId="{7E550BBB-01F3-47F6-B1DA-A31DFBD12CFF}" dt="2022-07-06T06:38:29.958" v="1620" actId="478"/>
          <ac:picMkLst>
            <pc:docMk/>
            <pc:sldMk cId="3566905767" sldId="329"/>
            <ac:picMk id="3" creationId="{20447CE4-9AE3-1B67-593D-1DB07E9DBFC5}"/>
          </ac:picMkLst>
        </pc:picChg>
      </pc:sldChg>
      <pc:sldChg chg="addSp delSp modSp add mod ord">
        <pc:chgData name="이 호진" userId="e7b51f9e24c37788" providerId="LiveId" clId="{7E550BBB-01F3-47F6-B1DA-A31DFBD12CFF}" dt="2022-07-06T06:25:13.901" v="173" actId="20577"/>
        <pc:sldMkLst>
          <pc:docMk/>
          <pc:sldMk cId="4258199299" sldId="330"/>
        </pc:sldMkLst>
        <pc:spChg chg="add mod">
          <ac:chgData name="이 호진" userId="e7b51f9e24c37788" providerId="LiveId" clId="{7E550BBB-01F3-47F6-B1DA-A31DFBD12CFF}" dt="2022-07-06T06:22:54.981" v="46" actId="14100"/>
          <ac:spMkLst>
            <pc:docMk/>
            <pc:sldMk cId="4258199299" sldId="330"/>
            <ac:spMk id="2" creationId="{817D4054-2ABE-B29F-9DDA-2BB3F9D48110}"/>
          </ac:spMkLst>
        </pc:spChg>
        <pc:spChg chg="add mod">
          <ac:chgData name="이 호진" userId="e7b51f9e24c37788" providerId="LiveId" clId="{7E550BBB-01F3-47F6-B1DA-A31DFBD12CFF}" dt="2022-07-06T06:25:06.216" v="170" actId="14100"/>
          <ac:spMkLst>
            <pc:docMk/>
            <pc:sldMk cId="4258199299" sldId="330"/>
            <ac:spMk id="3" creationId="{DE82512D-7BC9-A431-94B4-80D218C2EB5E}"/>
          </ac:spMkLst>
        </pc:spChg>
        <pc:spChg chg="add mod">
          <ac:chgData name="이 호진" userId="e7b51f9e24c37788" providerId="LiveId" clId="{7E550BBB-01F3-47F6-B1DA-A31DFBD12CFF}" dt="2022-07-06T06:25:13.901" v="173" actId="20577"/>
          <ac:spMkLst>
            <pc:docMk/>
            <pc:sldMk cId="4258199299" sldId="330"/>
            <ac:spMk id="8" creationId="{19C1AA6E-080D-6A84-2FCB-7BAC66EF2D3F}"/>
          </ac:spMkLst>
        </pc:spChg>
        <pc:picChg chg="add mod">
          <ac:chgData name="이 호진" userId="e7b51f9e24c37788" providerId="LiveId" clId="{7E550BBB-01F3-47F6-B1DA-A31DFBD12CFF}" dt="2022-07-06T06:25:03.105" v="169" actId="14100"/>
          <ac:picMkLst>
            <pc:docMk/>
            <pc:sldMk cId="4258199299" sldId="330"/>
            <ac:picMk id="5" creationId="{56A4ACC1-A4F9-69F5-EE14-7E1A7BF5AC9F}"/>
          </ac:picMkLst>
        </pc:picChg>
        <pc:picChg chg="add del mod">
          <ac:chgData name="이 호진" userId="e7b51f9e24c37788" providerId="LiveId" clId="{7E550BBB-01F3-47F6-B1DA-A31DFBD12CFF}" dt="2022-07-06T06:24:54.216" v="166" actId="478"/>
          <ac:picMkLst>
            <pc:docMk/>
            <pc:sldMk cId="4258199299" sldId="330"/>
            <ac:picMk id="7" creationId="{61564E50-5912-C8BC-8C73-4A57E22ADE40}"/>
          </ac:picMkLst>
        </pc:picChg>
      </pc:sldChg>
      <pc:sldChg chg="addSp delSp modSp add mod ord">
        <pc:chgData name="이 호진" userId="e7b51f9e24c37788" providerId="LiveId" clId="{7E550BBB-01F3-47F6-B1DA-A31DFBD12CFF}" dt="2022-07-15T01:09:52.043" v="1622" actId="207"/>
        <pc:sldMkLst>
          <pc:docMk/>
          <pc:sldMk cId="965025720" sldId="331"/>
        </pc:sldMkLst>
        <pc:spChg chg="add del mod">
          <ac:chgData name="이 호진" userId="e7b51f9e24c37788" providerId="LiveId" clId="{7E550BBB-01F3-47F6-B1DA-A31DFBD12CFF}" dt="2022-07-06T06:33:12.810" v="987" actId="21"/>
          <ac:spMkLst>
            <pc:docMk/>
            <pc:sldMk cId="965025720" sldId="331"/>
            <ac:spMk id="2" creationId="{8A1CB8C3-BB17-74A2-D327-9EBC1DA4C95B}"/>
          </ac:spMkLst>
        </pc:spChg>
        <pc:spChg chg="add mod">
          <ac:chgData name="이 호진" userId="e7b51f9e24c37788" providerId="LiveId" clId="{7E550BBB-01F3-47F6-B1DA-A31DFBD12CFF}" dt="2022-07-06T06:33:37.528" v="1005" actId="255"/>
          <ac:spMkLst>
            <pc:docMk/>
            <pc:sldMk cId="965025720" sldId="331"/>
            <ac:spMk id="3" creationId="{2A62214A-EA77-66D1-DCFA-84058DD05A74}"/>
          </ac:spMkLst>
        </pc:spChg>
        <pc:spChg chg="add mod">
          <ac:chgData name="이 호진" userId="e7b51f9e24c37788" providerId="LiveId" clId="{7E550BBB-01F3-47F6-B1DA-A31DFBD12CFF}" dt="2022-07-15T01:09:52.043" v="1622" actId="207"/>
          <ac:spMkLst>
            <pc:docMk/>
            <pc:sldMk cId="965025720" sldId="331"/>
            <ac:spMk id="4" creationId="{BDE7A464-936F-D7E9-2CE8-5F62DED73693}"/>
          </ac:spMkLst>
        </pc:spChg>
        <pc:picChg chg="add del mod">
          <ac:chgData name="이 호진" userId="e7b51f9e24c37788" providerId="LiveId" clId="{7E550BBB-01F3-47F6-B1DA-A31DFBD12CFF}" dt="2022-07-06T06:34:12.430" v="1199" actId="478"/>
          <ac:picMkLst>
            <pc:docMk/>
            <pc:sldMk cId="965025720" sldId="331"/>
            <ac:picMk id="7" creationId="{6914A4E7-D4D6-1CD0-8312-B0A66A6374B7}"/>
          </ac:picMkLst>
        </pc:picChg>
        <pc:picChg chg="add mod">
          <ac:chgData name="이 호진" userId="e7b51f9e24c37788" providerId="LiveId" clId="{7E550BBB-01F3-47F6-B1DA-A31DFBD12CFF}" dt="2022-07-06T06:35:29.070" v="1207" actId="1076"/>
          <ac:picMkLst>
            <pc:docMk/>
            <pc:sldMk cId="965025720" sldId="331"/>
            <ac:picMk id="3074" creationId="{75604603-F9D0-33B1-B6AE-9F2CB2349A3F}"/>
          </ac:picMkLst>
        </pc:picChg>
      </pc:sldChg>
      <pc:sldChg chg="addSp delSp modSp add mod ord">
        <pc:chgData name="이 호진" userId="e7b51f9e24c37788" providerId="LiveId" clId="{7E550BBB-01F3-47F6-B1DA-A31DFBD12CFF}" dt="2022-07-06T06:33:21.620" v="990" actId="14100"/>
        <pc:sldMkLst>
          <pc:docMk/>
          <pc:sldMk cId="2225197451" sldId="332"/>
        </pc:sldMkLst>
        <pc:spChg chg="add mod">
          <ac:chgData name="이 호진" userId="e7b51f9e24c37788" providerId="LiveId" clId="{7E550BBB-01F3-47F6-B1DA-A31DFBD12CFF}" dt="2022-07-06T06:30:11.262" v="519" actId="1076"/>
          <ac:spMkLst>
            <pc:docMk/>
            <pc:sldMk cId="2225197451" sldId="332"/>
            <ac:spMk id="7" creationId="{03C23C55-1DF2-5606-7D29-715FA9A90D8E}"/>
          </ac:spMkLst>
        </pc:spChg>
        <pc:spChg chg="add mod">
          <ac:chgData name="이 호진" userId="e7b51f9e24c37788" providerId="LiveId" clId="{7E550BBB-01F3-47F6-B1DA-A31DFBD12CFF}" dt="2022-07-06T06:32:14.070" v="716" actId="1076"/>
          <ac:spMkLst>
            <pc:docMk/>
            <pc:sldMk cId="2225197451" sldId="332"/>
            <ac:spMk id="13" creationId="{E22E5E34-B5C2-B2AE-BBC8-23B01CF5447C}"/>
          </ac:spMkLst>
        </pc:spChg>
        <pc:spChg chg="add mod">
          <ac:chgData name="이 호진" userId="e7b51f9e24c37788" providerId="LiveId" clId="{7E550BBB-01F3-47F6-B1DA-A31DFBD12CFF}" dt="2022-07-06T06:33:21.620" v="990" actId="14100"/>
          <ac:spMkLst>
            <pc:docMk/>
            <pc:sldMk cId="2225197451" sldId="332"/>
            <ac:spMk id="14" creationId="{3E8F2DBF-9907-AB33-AEA9-4946F34C3733}"/>
          </ac:spMkLst>
        </pc:spChg>
        <pc:picChg chg="add del mod">
          <ac:chgData name="이 호진" userId="e7b51f9e24c37788" providerId="LiveId" clId="{7E550BBB-01F3-47F6-B1DA-A31DFBD12CFF}" dt="2022-07-06T06:29:19.834" v="505" actId="21"/>
          <ac:picMkLst>
            <pc:docMk/>
            <pc:sldMk cId="2225197451" sldId="332"/>
            <ac:picMk id="1026" creationId="{CEB6E8A4-E492-EF9E-22D1-C0CDFF0A25B0}"/>
          </ac:picMkLst>
        </pc:picChg>
        <pc:picChg chg="add mod">
          <ac:chgData name="이 호진" userId="e7b51f9e24c37788" providerId="LiveId" clId="{7E550BBB-01F3-47F6-B1DA-A31DFBD12CFF}" dt="2022-07-06T06:30:08.202" v="518" actId="1076"/>
          <ac:picMkLst>
            <pc:docMk/>
            <pc:sldMk cId="2225197451" sldId="332"/>
            <ac:picMk id="1028" creationId="{2FD83EAA-F285-8F8D-6A47-C3A870624E96}"/>
          </ac:picMkLst>
        </pc:picChg>
      </pc:sldChg>
      <pc:sldChg chg="addSp delSp modSp add mod ord">
        <pc:chgData name="이 호진" userId="e7b51f9e24c37788" providerId="LiveId" clId="{7E550BBB-01F3-47F6-B1DA-A31DFBD12CFF}" dt="2022-07-15T01:10:08.179" v="1623" actId="207"/>
        <pc:sldMkLst>
          <pc:docMk/>
          <pc:sldMk cId="220165930" sldId="333"/>
        </pc:sldMkLst>
        <pc:spChg chg="add mod">
          <ac:chgData name="이 호진" userId="e7b51f9e24c37788" providerId="LiveId" clId="{7E550BBB-01F3-47F6-B1DA-A31DFBD12CFF}" dt="2022-07-06T06:37:06.542" v="1461" actId="1076"/>
          <ac:spMkLst>
            <pc:docMk/>
            <pc:sldMk cId="220165930" sldId="333"/>
            <ac:spMk id="2" creationId="{1F125398-8A9C-F48B-7FE2-D79333C628D4}"/>
          </ac:spMkLst>
        </pc:spChg>
        <pc:spChg chg="add mod">
          <ac:chgData name="이 호진" userId="e7b51f9e24c37788" providerId="LiveId" clId="{7E550BBB-01F3-47F6-B1DA-A31DFBD12CFF}" dt="2022-07-15T01:10:08.179" v="1623" actId="207"/>
          <ac:spMkLst>
            <pc:docMk/>
            <pc:sldMk cId="220165930" sldId="333"/>
            <ac:spMk id="3" creationId="{9DD50DB8-A8F8-271E-0B04-82C83D9EE9B9}"/>
          </ac:spMkLst>
        </pc:spChg>
        <pc:spChg chg="add mod">
          <ac:chgData name="이 호진" userId="e7b51f9e24c37788" providerId="LiveId" clId="{7E550BBB-01F3-47F6-B1DA-A31DFBD12CFF}" dt="2022-07-06T06:35:58.268" v="1227" actId="6549"/>
          <ac:spMkLst>
            <pc:docMk/>
            <pc:sldMk cId="220165930" sldId="333"/>
            <ac:spMk id="7" creationId="{116513D3-A489-0062-A508-E5CEAD621F38}"/>
          </ac:spMkLst>
        </pc:spChg>
        <pc:picChg chg="add mod">
          <ac:chgData name="이 호진" userId="e7b51f9e24c37788" providerId="LiveId" clId="{7E550BBB-01F3-47F6-B1DA-A31DFBD12CFF}" dt="2022-07-06T06:38:23.977" v="1618" actId="1076"/>
          <ac:picMkLst>
            <pc:docMk/>
            <pc:sldMk cId="220165930" sldId="333"/>
            <ac:picMk id="5" creationId="{9589F9CD-1913-C6A1-8F79-666C1FB4B631}"/>
          </ac:picMkLst>
        </pc:picChg>
        <pc:picChg chg="add del mod">
          <ac:chgData name="이 호진" userId="e7b51f9e24c37788" providerId="LiveId" clId="{7E550BBB-01F3-47F6-B1DA-A31DFBD12CFF}" dt="2022-07-06T06:38:01.920" v="1612" actId="478"/>
          <ac:picMkLst>
            <pc:docMk/>
            <pc:sldMk cId="220165930" sldId="333"/>
            <ac:picMk id="9" creationId="{D46287BE-6713-22E1-9747-60CF86378C5A}"/>
          </ac:picMkLst>
        </pc:picChg>
      </pc:sldChg>
      <pc:sldChg chg="add">
        <pc:chgData name="이 호진" userId="e7b51f9e24c37788" providerId="LiveId" clId="{7E550BBB-01F3-47F6-B1DA-A31DFBD12CFF}" dt="2022-07-06T06:27:40.480" v="494"/>
        <pc:sldMkLst>
          <pc:docMk/>
          <pc:sldMk cId="2082791684" sldId="334"/>
        </pc:sldMkLst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4:10.173" v="447" actId="47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앱 인벤터 강좌 ① &lt; 칼럼 &lt; 칼럼 &lt; 오피니언 &lt; 기사본문 - 테크월드뉴스 - 정환용 기자">
            <a:extLst>
              <a:ext uri="{FF2B5EF4-FFF2-40B4-BE49-F238E27FC236}">
                <a16:creationId xmlns:a16="http://schemas.microsoft.com/office/drawing/2014/main" id="{99BA7559-D017-D019-220F-B4DE3DF8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35" y="1516717"/>
            <a:ext cx="5230906" cy="200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9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05561-23F8-5F5A-1152-8CD5F71F7FA8}"/>
              </a:ext>
            </a:extLst>
          </p:cNvPr>
          <p:cNvSpPr txBox="1"/>
          <p:nvPr/>
        </p:nvSpPr>
        <p:spPr>
          <a:xfrm>
            <a:off x="255492" y="872938"/>
            <a:ext cx="271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테스트 환경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26A82-7D5E-FE00-A77C-688EAEE0BE23}"/>
              </a:ext>
            </a:extLst>
          </p:cNvPr>
          <p:cNvSpPr txBox="1"/>
          <p:nvPr/>
        </p:nvSpPr>
        <p:spPr>
          <a:xfrm>
            <a:off x="3314700" y="898711"/>
            <a:ext cx="516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작성한 앱을 실행하고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동작이 정확히 이루어 지는지 테스트를 수행합니다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09C4C-3E3F-9F5E-C616-83D5C51D338A}"/>
              </a:ext>
            </a:extLst>
          </p:cNvPr>
          <p:cNvSpPr txBox="1"/>
          <p:nvPr/>
        </p:nvSpPr>
        <p:spPr>
          <a:xfrm>
            <a:off x="4444252" y="1965760"/>
            <a:ext cx="437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 테스트는 기본적으로 </a:t>
            </a:r>
            <a:r>
              <a:rPr lang="ko-KR" altLang="en-US" b="1" dirty="0"/>
              <a:t>실제 스마트폰</a:t>
            </a:r>
            <a:r>
              <a:rPr lang="ko-KR" altLang="en-US" dirty="0"/>
              <a:t> 또는 </a:t>
            </a:r>
            <a:r>
              <a:rPr lang="ko-KR" altLang="en-US" b="1" dirty="0" err="1"/>
              <a:t>애뮬레이터</a:t>
            </a:r>
            <a:r>
              <a:rPr lang="ko-KR" altLang="en-US" dirty="0" err="1"/>
              <a:t>를</a:t>
            </a:r>
            <a:r>
              <a:rPr lang="ko-KR" altLang="en-US" dirty="0"/>
              <a:t> 이용하여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Picture 2" descr="Test e collaudo? Un investimento necessario! | Blog | Citel Group">
            <a:extLst>
              <a:ext uri="{FF2B5EF4-FFF2-40B4-BE49-F238E27FC236}">
                <a16:creationId xmlns:a16="http://schemas.microsoft.com/office/drawing/2014/main" id="{ED3EB7E0-8F05-7AE0-BF5E-A273BD24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901389"/>
            <a:ext cx="3808320" cy="267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23C55-1DF2-5606-7D29-715FA9A90D8E}"/>
              </a:ext>
            </a:extLst>
          </p:cNvPr>
          <p:cNvSpPr txBox="1"/>
          <p:nvPr/>
        </p:nvSpPr>
        <p:spPr>
          <a:xfrm>
            <a:off x="3203762" y="846295"/>
            <a:ext cx="273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애뮬레이터</a:t>
            </a:r>
            <a:endParaRPr lang="ko-KR" altLang="en-US" sz="3600" dirty="0"/>
          </a:p>
        </p:txBody>
      </p:sp>
      <p:pic>
        <p:nvPicPr>
          <p:cNvPr id="1028" name="Picture 4" descr="안드로이드 스튜디오] AVD 에뮬레이터 사용/설정 방법 총정리">
            <a:extLst>
              <a:ext uri="{FF2B5EF4-FFF2-40B4-BE49-F238E27FC236}">
                <a16:creationId xmlns:a16="http://schemas.microsoft.com/office/drawing/2014/main" id="{2FD83EAA-F285-8F8D-6A47-C3A87062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1" y="618565"/>
            <a:ext cx="2661094" cy="435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2E5E34-B5C2-B2AE-BBC8-23B01CF5447C}"/>
              </a:ext>
            </a:extLst>
          </p:cNvPr>
          <p:cNvSpPr txBox="1"/>
          <p:nvPr/>
        </p:nvSpPr>
        <p:spPr>
          <a:xfrm>
            <a:off x="3277721" y="1492626"/>
            <a:ext cx="5422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202124"/>
                </a:solidFill>
                <a:effectLst/>
                <a:latin typeface="Apple SD Gothic Neo"/>
              </a:rPr>
              <a:t>에뮬레이터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en-US" altLang="ko-KR" sz="1400" b="1" i="0" dirty="0">
                <a:solidFill>
                  <a:srgbClr val="202124"/>
                </a:solidFill>
                <a:effectLst/>
                <a:latin typeface="Apple SD Gothic Neo"/>
              </a:rPr>
              <a:t>Emulator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)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는 한 시스템을 복제하여 유사한 동작과 외부의 행동을 </a:t>
            </a:r>
            <a:r>
              <a:rPr lang="ko-KR" altLang="en-US" sz="1400" dirty="0">
                <a:solidFill>
                  <a:srgbClr val="202124"/>
                </a:solidFill>
                <a:latin typeface="Apple SD Gothic Neo"/>
              </a:rPr>
              <a:t>똑같이 따라 하려는 시스템을 말한다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시뮬레이션과는 정 반대이다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F2DBF-9907-AB33-AEA9-4946F34C3733}"/>
              </a:ext>
            </a:extLst>
          </p:cNvPr>
          <p:cNvSpPr txBox="1"/>
          <p:nvPr/>
        </p:nvSpPr>
        <p:spPr>
          <a:xfrm>
            <a:off x="3254188" y="2723030"/>
            <a:ext cx="5627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만들어진 안드로이드 앱을 에뮬레이터를 통하여 테스트를 하면</a:t>
            </a:r>
            <a:r>
              <a:rPr lang="en-US" altLang="ko-KR" dirty="0"/>
              <a:t>, </a:t>
            </a:r>
            <a:r>
              <a:rPr lang="ko-KR" altLang="en-US" dirty="0"/>
              <a:t>다소 실행 시간이 느리고 일부 핸드폰의 기능을 모두 사용할 수 없는 단점이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19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2214A-EA77-66D1-DCFA-84058DD05A74}"/>
              </a:ext>
            </a:extLst>
          </p:cNvPr>
          <p:cNvSpPr txBox="1"/>
          <p:nvPr/>
        </p:nvSpPr>
        <p:spPr>
          <a:xfrm>
            <a:off x="389965" y="800100"/>
            <a:ext cx="219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스마트폰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7A464-936F-D7E9-2CE8-5F62DED73693}"/>
              </a:ext>
            </a:extLst>
          </p:cNvPr>
          <p:cNvSpPr txBox="1"/>
          <p:nvPr/>
        </p:nvSpPr>
        <p:spPr>
          <a:xfrm>
            <a:off x="4834219" y="1755713"/>
            <a:ext cx="3993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앱을 </a:t>
            </a:r>
            <a:r>
              <a:rPr lang="ko-KR" altLang="en-US" dirty="0">
                <a:solidFill>
                  <a:srgbClr val="FF0000"/>
                </a:solidFill>
              </a:rPr>
              <a:t>안정적</a:t>
            </a:r>
            <a:r>
              <a:rPr lang="ko-KR" altLang="en-US" dirty="0"/>
              <a:t>으로 테스트를 수행하기 위해서는 실제 스마트폰에 전송하여 실행해 보는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스마트폰 - 인코덤, 생물정보 전문위키">
            <a:extLst>
              <a:ext uri="{FF2B5EF4-FFF2-40B4-BE49-F238E27FC236}">
                <a16:creationId xmlns:a16="http://schemas.microsoft.com/office/drawing/2014/main" id="{75604603-F9D0-33B1-B6AE-9F2CB234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5" y="1755713"/>
            <a:ext cx="4314338" cy="224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2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513D3-A489-0062-A508-E5CEAD621F38}"/>
              </a:ext>
            </a:extLst>
          </p:cNvPr>
          <p:cNvSpPr txBox="1"/>
          <p:nvPr/>
        </p:nvSpPr>
        <p:spPr>
          <a:xfrm>
            <a:off x="389965" y="800100"/>
            <a:ext cx="219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앱 전송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25398-8A9C-F48B-7FE2-D79333C628D4}"/>
              </a:ext>
            </a:extLst>
          </p:cNvPr>
          <p:cNvSpPr txBox="1"/>
          <p:nvPr/>
        </p:nvSpPr>
        <p:spPr>
          <a:xfrm>
            <a:off x="2588559" y="826676"/>
            <a:ext cx="605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일반적으로 만들어진 앱을 실제 스마트폰에서 테스트를 하기 위해서는 </a:t>
            </a:r>
            <a:r>
              <a:rPr lang="en-US" altLang="ko-KR" sz="1400" dirty="0" err="1"/>
              <a:t>apk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전송하거나 구글 플레이스토어에 등록 심의가 되어야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50DB8-A8F8-271E-0B04-82C83D9EE9B9}"/>
              </a:ext>
            </a:extLst>
          </p:cNvPr>
          <p:cNvSpPr txBox="1"/>
          <p:nvPr/>
        </p:nvSpPr>
        <p:spPr>
          <a:xfrm>
            <a:off x="2696134" y="1842248"/>
            <a:ext cx="5641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 </a:t>
            </a:r>
            <a:r>
              <a:rPr lang="ko-KR" altLang="en-US" dirty="0" err="1"/>
              <a:t>인벤터는</a:t>
            </a:r>
            <a:r>
              <a:rPr lang="ko-KR" altLang="en-US" dirty="0"/>
              <a:t> 만들어진 앱을 스마트폰에 쉽게 전송하고 테스트를 할 수 있는 </a:t>
            </a:r>
            <a:r>
              <a:rPr lang="en-US" altLang="ko-KR" dirty="0">
                <a:solidFill>
                  <a:srgbClr val="FF0000"/>
                </a:solidFill>
              </a:rPr>
              <a:t>MIT AI2 Companion </a:t>
            </a:r>
            <a:r>
              <a:rPr lang="ko-KR" altLang="en-US" dirty="0">
                <a:solidFill>
                  <a:srgbClr val="FF0000"/>
                </a:solidFill>
              </a:rPr>
              <a:t>어플을 </a:t>
            </a:r>
            <a:r>
              <a:rPr lang="ko-KR" altLang="en-US" dirty="0"/>
              <a:t>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89F9CD-1913-C6A1-8F79-666C1FB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8" y="1755713"/>
            <a:ext cx="2026004" cy="3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D4054-2ABE-B29F-9DDA-2BB3F9D48110}"/>
              </a:ext>
            </a:extLst>
          </p:cNvPr>
          <p:cNvSpPr txBox="1"/>
          <p:nvPr/>
        </p:nvSpPr>
        <p:spPr>
          <a:xfrm>
            <a:off x="310120" y="826994"/>
            <a:ext cx="563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구글 플레이 스토어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2512D-7BC9-A431-94B4-80D218C2EB5E}"/>
              </a:ext>
            </a:extLst>
          </p:cNvPr>
          <p:cNvSpPr txBox="1"/>
          <p:nvPr/>
        </p:nvSpPr>
        <p:spPr>
          <a:xfrm>
            <a:off x="383241" y="1660712"/>
            <a:ext cx="568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준비된 안드로이드 스마트폰에 </a:t>
            </a:r>
            <a:r>
              <a:rPr lang="en-US" altLang="ko-KR" dirty="0"/>
              <a:t>MIT AI2 Companion </a:t>
            </a:r>
            <a:r>
              <a:rPr lang="ko-KR" altLang="en-US" dirty="0"/>
              <a:t>앱을 설치합니다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4ACC1-A4F9-69F5-EE14-7E1A7BF5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53" y="708323"/>
            <a:ext cx="2667252" cy="4307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C1AA6E-080D-6A84-2FCB-7BAC66EF2D3F}"/>
              </a:ext>
            </a:extLst>
          </p:cNvPr>
          <p:cNvSpPr txBox="1"/>
          <p:nvPr/>
        </p:nvSpPr>
        <p:spPr>
          <a:xfrm>
            <a:off x="383241" y="2486373"/>
            <a:ext cx="266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https:play.google.com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19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9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155</Words>
  <Application>Microsoft Office PowerPoint</Application>
  <PresentationFormat>화면 슬라이드 쇼(16:9)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Apple SD Gothic 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2022-07-15T01:10:10Z</dcterms:modified>
</cp:coreProperties>
</file>